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7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theme/theme9.xml" ContentType="application/vnd.openxmlformats-officedocument.theme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theme/theme10.xml" ContentType="application/vnd.openxmlformats-officedocument.theme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1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theme/theme12.xml" ContentType="application/vnd.openxmlformats-officedocument.theme+xml"/>
  <Override PartName="/ppt/theme/theme1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  <p:sldMasterId id="2147483700" r:id="rId5"/>
    <p:sldMasterId id="2147483713" r:id="rId6"/>
    <p:sldMasterId id="2147483726" r:id="rId7"/>
    <p:sldMasterId id="2147483739" r:id="rId8"/>
    <p:sldMasterId id="2147483752" r:id="rId9"/>
    <p:sldMasterId id="2147483765" r:id="rId10"/>
    <p:sldMasterId id="2147483778" r:id="rId11"/>
    <p:sldMasterId id="2147483791" r:id="rId12"/>
  </p:sldMasterIdLst>
  <p:notesMasterIdLst>
    <p:notesMasterId r:id="rId17"/>
  </p:notesMasterIdLst>
  <p:sldIdLst>
    <p:sldId id="256" r:id="rId13"/>
    <p:sldId id="257" r:id="rId14"/>
    <p:sldId id="258" r:id="rId15"/>
    <p:sldId id="260" r:id="rId16"/>
  </p:sldIdLst>
  <p:sldSz cx="9906000" cy="6858000" type="A4"/>
  <p:notesSz cx="9931400" cy="67945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0453" autoAdjust="0"/>
  </p:normalViewPr>
  <p:slideViewPr>
    <p:cSldViewPr snapToGrid="0">
      <p:cViewPr varScale="1">
        <p:scale>
          <a:sx n="100" d="100"/>
          <a:sy n="100" d="100"/>
        </p:scale>
        <p:origin x="236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1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3.xml"/><Relationship Id="rId10" Type="http://schemas.openxmlformats.org/officeDocument/2006/relationships/slideMaster" Target="slideMasters/slideMaster10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4189" cy="34115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625623" y="0"/>
            <a:ext cx="4304189" cy="34115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09BF08-BF57-4265-9320-4B93406BDF18}" type="datetimeFigureOut">
              <a:rPr lang="es-ES" smtClean="0"/>
              <a:t>17/02/2026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309938" y="849313"/>
            <a:ext cx="3311525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992664" y="3270310"/>
            <a:ext cx="7946072" cy="26752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6453347"/>
            <a:ext cx="4304189" cy="3411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625623" y="6453347"/>
            <a:ext cx="4304189" cy="3411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096F01-3BF6-4668-8C2A-6A30A00BEE1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0551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096F01-3BF6-4668-8C2A-6A30A00BEE1B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85463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45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46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PlaceHolder 1"/>
          <p:cNvSpPr>
            <a:spLocks noGrp="1"/>
          </p:cNvSpPr>
          <p:nvPr>
            <p:ph type="subTitle"/>
          </p:nvPr>
        </p:nvSpPr>
        <p:spPr>
          <a:xfrm>
            <a:off x="795600" y="574200"/>
            <a:ext cx="8314920" cy="4803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50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51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52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54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55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56" name="PlaceHolder 4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58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59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60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62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63" name="PlaceHolder 3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65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66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67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68" name="PlaceHolder 5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70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71" name="PlaceHolder 3"/>
          <p:cNvSpPr>
            <a:spLocks noGrp="1"/>
          </p:cNvSpPr>
          <p:nvPr>
            <p:ph type="body"/>
          </p:nvPr>
        </p:nvSpPr>
        <p:spPr>
          <a:xfrm>
            <a:off x="36072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72" name="PlaceHolder 4"/>
          <p:cNvSpPr>
            <a:spLocks noGrp="1"/>
          </p:cNvSpPr>
          <p:nvPr>
            <p:ph type="body"/>
          </p:nvPr>
        </p:nvSpPr>
        <p:spPr>
          <a:xfrm>
            <a:off x="64188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73" name="PlaceHolder 5"/>
          <p:cNvSpPr>
            <a:spLocks noGrp="1"/>
          </p:cNvSpPr>
          <p:nvPr>
            <p:ph type="body"/>
          </p:nvPr>
        </p:nvSpPr>
        <p:spPr>
          <a:xfrm>
            <a:off x="7956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74" name="PlaceHolder 6"/>
          <p:cNvSpPr>
            <a:spLocks noGrp="1"/>
          </p:cNvSpPr>
          <p:nvPr>
            <p:ph type="body"/>
          </p:nvPr>
        </p:nvSpPr>
        <p:spPr>
          <a:xfrm>
            <a:off x="36072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75" name="PlaceHolder 7"/>
          <p:cNvSpPr>
            <a:spLocks noGrp="1"/>
          </p:cNvSpPr>
          <p:nvPr>
            <p:ph type="body"/>
          </p:nvPr>
        </p:nvSpPr>
        <p:spPr>
          <a:xfrm>
            <a:off x="64188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83" name="PlaceHolder 2"/>
          <p:cNvSpPr>
            <a:spLocks noGrp="1"/>
          </p:cNvSpPr>
          <p:nvPr>
            <p:ph type="subTitle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85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87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88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PlaceHolder 1"/>
          <p:cNvSpPr>
            <a:spLocks noGrp="1"/>
          </p:cNvSpPr>
          <p:nvPr>
            <p:ph type="subTitle"/>
          </p:nvPr>
        </p:nvSpPr>
        <p:spPr>
          <a:xfrm>
            <a:off x="795600" y="574200"/>
            <a:ext cx="8314920" cy="4803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92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93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94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96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97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98" name="PlaceHolder 4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00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01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02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04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05" name="PlaceHolder 3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07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08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09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10" name="PlaceHolder 5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6072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4188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7956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6072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4188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12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13" name="PlaceHolder 3"/>
          <p:cNvSpPr>
            <a:spLocks noGrp="1"/>
          </p:cNvSpPr>
          <p:nvPr>
            <p:ph type="body"/>
          </p:nvPr>
        </p:nvSpPr>
        <p:spPr>
          <a:xfrm>
            <a:off x="36072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14" name="PlaceHolder 4"/>
          <p:cNvSpPr>
            <a:spLocks noGrp="1"/>
          </p:cNvSpPr>
          <p:nvPr>
            <p:ph type="body"/>
          </p:nvPr>
        </p:nvSpPr>
        <p:spPr>
          <a:xfrm>
            <a:off x="64188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15" name="PlaceHolder 5"/>
          <p:cNvSpPr>
            <a:spLocks noGrp="1"/>
          </p:cNvSpPr>
          <p:nvPr>
            <p:ph type="body"/>
          </p:nvPr>
        </p:nvSpPr>
        <p:spPr>
          <a:xfrm>
            <a:off x="7956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16" name="PlaceHolder 6"/>
          <p:cNvSpPr>
            <a:spLocks noGrp="1"/>
          </p:cNvSpPr>
          <p:nvPr>
            <p:ph type="body"/>
          </p:nvPr>
        </p:nvSpPr>
        <p:spPr>
          <a:xfrm>
            <a:off x="36072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17" name="PlaceHolder 7"/>
          <p:cNvSpPr>
            <a:spLocks noGrp="1"/>
          </p:cNvSpPr>
          <p:nvPr>
            <p:ph type="body"/>
          </p:nvPr>
        </p:nvSpPr>
        <p:spPr>
          <a:xfrm>
            <a:off x="64188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24" name="PlaceHolder 2"/>
          <p:cNvSpPr>
            <a:spLocks noGrp="1"/>
          </p:cNvSpPr>
          <p:nvPr>
            <p:ph type="subTitle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26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28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29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PlaceHolder 1"/>
          <p:cNvSpPr>
            <a:spLocks noGrp="1"/>
          </p:cNvSpPr>
          <p:nvPr>
            <p:ph type="subTitle"/>
          </p:nvPr>
        </p:nvSpPr>
        <p:spPr>
          <a:xfrm>
            <a:off x="795600" y="574200"/>
            <a:ext cx="8314920" cy="4803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33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34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35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37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38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39" name="PlaceHolder 4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41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42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43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45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46" name="PlaceHolder 3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48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49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50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51" name="PlaceHolder 5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53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54" name="PlaceHolder 3"/>
          <p:cNvSpPr>
            <a:spLocks noGrp="1"/>
          </p:cNvSpPr>
          <p:nvPr>
            <p:ph type="body"/>
          </p:nvPr>
        </p:nvSpPr>
        <p:spPr>
          <a:xfrm>
            <a:off x="36072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55" name="PlaceHolder 4"/>
          <p:cNvSpPr>
            <a:spLocks noGrp="1"/>
          </p:cNvSpPr>
          <p:nvPr>
            <p:ph type="body"/>
          </p:nvPr>
        </p:nvSpPr>
        <p:spPr>
          <a:xfrm>
            <a:off x="64188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56" name="PlaceHolder 5"/>
          <p:cNvSpPr>
            <a:spLocks noGrp="1"/>
          </p:cNvSpPr>
          <p:nvPr>
            <p:ph type="body"/>
          </p:nvPr>
        </p:nvSpPr>
        <p:spPr>
          <a:xfrm>
            <a:off x="7956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57" name="PlaceHolder 6"/>
          <p:cNvSpPr>
            <a:spLocks noGrp="1"/>
          </p:cNvSpPr>
          <p:nvPr>
            <p:ph type="body"/>
          </p:nvPr>
        </p:nvSpPr>
        <p:spPr>
          <a:xfrm>
            <a:off x="36072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58" name="PlaceHolder 7"/>
          <p:cNvSpPr>
            <a:spLocks noGrp="1"/>
          </p:cNvSpPr>
          <p:nvPr>
            <p:ph type="body"/>
          </p:nvPr>
        </p:nvSpPr>
        <p:spPr>
          <a:xfrm>
            <a:off x="64188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65" name="PlaceHolder 2"/>
          <p:cNvSpPr>
            <a:spLocks noGrp="1"/>
          </p:cNvSpPr>
          <p:nvPr>
            <p:ph type="subTitle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67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69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70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PlaceHolder 1"/>
          <p:cNvSpPr>
            <a:spLocks noGrp="1"/>
          </p:cNvSpPr>
          <p:nvPr>
            <p:ph type="subTitle"/>
          </p:nvPr>
        </p:nvSpPr>
        <p:spPr>
          <a:xfrm>
            <a:off x="795600" y="574200"/>
            <a:ext cx="8314920" cy="4803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74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75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76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78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79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80" name="PlaceHolder 4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82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83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84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86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87" name="PlaceHolder 3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89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90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91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92" name="PlaceHolder 5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94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95" name="PlaceHolder 3"/>
          <p:cNvSpPr>
            <a:spLocks noGrp="1"/>
          </p:cNvSpPr>
          <p:nvPr>
            <p:ph type="body"/>
          </p:nvPr>
        </p:nvSpPr>
        <p:spPr>
          <a:xfrm>
            <a:off x="36072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96" name="PlaceHolder 4"/>
          <p:cNvSpPr>
            <a:spLocks noGrp="1"/>
          </p:cNvSpPr>
          <p:nvPr>
            <p:ph type="body"/>
          </p:nvPr>
        </p:nvSpPr>
        <p:spPr>
          <a:xfrm>
            <a:off x="64188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97" name="PlaceHolder 5"/>
          <p:cNvSpPr>
            <a:spLocks noGrp="1"/>
          </p:cNvSpPr>
          <p:nvPr>
            <p:ph type="body"/>
          </p:nvPr>
        </p:nvSpPr>
        <p:spPr>
          <a:xfrm>
            <a:off x="7956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98" name="PlaceHolder 6"/>
          <p:cNvSpPr>
            <a:spLocks noGrp="1"/>
          </p:cNvSpPr>
          <p:nvPr>
            <p:ph type="body"/>
          </p:nvPr>
        </p:nvSpPr>
        <p:spPr>
          <a:xfrm>
            <a:off x="36072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99" name="PlaceHolder 7"/>
          <p:cNvSpPr>
            <a:spLocks noGrp="1"/>
          </p:cNvSpPr>
          <p:nvPr>
            <p:ph type="body"/>
          </p:nvPr>
        </p:nvSpPr>
        <p:spPr>
          <a:xfrm>
            <a:off x="64188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795600" y="574200"/>
            <a:ext cx="8314920" cy="4803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6072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4188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7956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36072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64188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subTitle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subTitle"/>
          </p:nvPr>
        </p:nvSpPr>
        <p:spPr>
          <a:xfrm>
            <a:off x="795600" y="574200"/>
            <a:ext cx="8314920" cy="4803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16" name="PlaceHolder 5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36072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body"/>
          </p:nvPr>
        </p:nvSpPr>
        <p:spPr>
          <a:xfrm>
            <a:off x="64188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 type="body"/>
          </p:nvPr>
        </p:nvSpPr>
        <p:spPr>
          <a:xfrm>
            <a:off x="7956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22" name="PlaceHolder 6"/>
          <p:cNvSpPr>
            <a:spLocks noGrp="1"/>
          </p:cNvSpPr>
          <p:nvPr>
            <p:ph type="body"/>
          </p:nvPr>
        </p:nvSpPr>
        <p:spPr>
          <a:xfrm>
            <a:off x="36072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23" name="PlaceHolder 7"/>
          <p:cNvSpPr>
            <a:spLocks noGrp="1"/>
          </p:cNvSpPr>
          <p:nvPr>
            <p:ph type="body"/>
          </p:nvPr>
        </p:nvSpPr>
        <p:spPr>
          <a:xfrm>
            <a:off x="64188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subTitle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subTitle"/>
          </p:nvPr>
        </p:nvSpPr>
        <p:spPr>
          <a:xfrm>
            <a:off x="795600" y="574200"/>
            <a:ext cx="8314920" cy="4803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41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44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45" name="PlaceHolder 4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52" name="PlaceHolder 3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56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57" name="PlaceHolder 5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36072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61" name="PlaceHolder 4"/>
          <p:cNvSpPr>
            <a:spLocks noGrp="1"/>
          </p:cNvSpPr>
          <p:nvPr>
            <p:ph type="body"/>
          </p:nvPr>
        </p:nvSpPr>
        <p:spPr>
          <a:xfrm>
            <a:off x="64188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62" name="PlaceHolder 5"/>
          <p:cNvSpPr>
            <a:spLocks noGrp="1"/>
          </p:cNvSpPr>
          <p:nvPr>
            <p:ph type="body"/>
          </p:nvPr>
        </p:nvSpPr>
        <p:spPr>
          <a:xfrm>
            <a:off x="7956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63" name="PlaceHolder 6"/>
          <p:cNvSpPr>
            <a:spLocks noGrp="1"/>
          </p:cNvSpPr>
          <p:nvPr>
            <p:ph type="body"/>
          </p:nvPr>
        </p:nvSpPr>
        <p:spPr>
          <a:xfrm>
            <a:off x="36072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64" name="PlaceHolder 7"/>
          <p:cNvSpPr>
            <a:spLocks noGrp="1"/>
          </p:cNvSpPr>
          <p:nvPr>
            <p:ph type="body"/>
          </p:nvPr>
        </p:nvSpPr>
        <p:spPr>
          <a:xfrm>
            <a:off x="64188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73" name="PlaceHolder 2"/>
          <p:cNvSpPr>
            <a:spLocks noGrp="1"/>
          </p:cNvSpPr>
          <p:nvPr>
            <p:ph type="subTitle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75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77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78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subTitle"/>
          </p:nvPr>
        </p:nvSpPr>
        <p:spPr>
          <a:xfrm>
            <a:off x="795600" y="574200"/>
            <a:ext cx="8314920" cy="4803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82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83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84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86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87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88" name="PlaceHolder 4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90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91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92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94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95" name="PlaceHolder 3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97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98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99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00" name="PlaceHolder 5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795600" y="574200"/>
            <a:ext cx="8314920" cy="4803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02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03" name="PlaceHolder 3"/>
          <p:cNvSpPr>
            <a:spLocks noGrp="1"/>
          </p:cNvSpPr>
          <p:nvPr>
            <p:ph type="body"/>
          </p:nvPr>
        </p:nvSpPr>
        <p:spPr>
          <a:xfrm>
            <a:off x="36072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04" name="PlaceHolder 4"/>
          <p:cNvSpPr>
            <a:spLocks noGrp="1"/>
          </p:cNvSpPr>
          <p:nvPr>
            <p:ph type="body"/>
          </p:nvPr>
        </p:nvSpPr>
        <p:spPr>
          <a:xfrm>
            <a:off x="64188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05" name="PlaceHolder 5"/>
          <p:cNvSpPr>
            <a:spLocks noGrp="1"/>
          </p:cNvSpPr>
          <p:nvPr>
            <p:ph type="body"/>
          </p:nvPr>
        </p:nvSpPr>
        <p:spPr>
          <a:xfrm>
            <a:off x="7956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06" name="PlaceHolder 6"/>
          <p:cNvSpPr>
            <a:spLocks noGrp="1"/>
          </p:cNvSpPr>
          <p:nvPr>
            <p:ph type="body"/>
          </p:nvPr>
        </p:nvSpPr>
        <p:spPr>
          <a:xfrm>
            <a:off x="36072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07" name="PlaceHolder 7"/>
          <p:cNvSpPr>
            <a:spLocks noGrp="1"/>
          </p:cNvSpPr>
          <p:nvPr>
            <p:ph type="body"/>
          </p:nvPr>
        </p:nvSpPr>
        <p:spPr>
          <a:xfrm>
            <a:off x="64188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17" name="PlaceHolder 2"/>
          <p:cNvSpPr>
            <a:spLocks noGrp="1"/>
          </p:cNvSpPr>
          <p:nvPr>
            <p:ph type="subTitle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19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21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22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PlaceHolder 1"/>
          <p:cNvSpPr>
            <a:spLocks noGrp="1"/>
          </p:cNvSpPr>
          <p:nvPr>
            <p:ph type="subTitle"/>
          </p:nvPr>
        </p:nvSpPr>
        <p:spPr>
          <a:xfrm>
            <a:off x="795600" y="574200"/>
            <a:ext cx="8314920" cy="4803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26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27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28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30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31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32" name="PlaceHolder 4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34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35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36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38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39" name="PlaceHolder 3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41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42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43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44" name="PlaceHolder 5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46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47" name="PlaceHolder 3"/>
          <p:cNvSpPr>
            <a:spLocks noGrp="1"/>
          </p:cNvSpPr>
          <p:nvPr>
            <p:ph type="body"/>
          </p:nvPr>
        </p:nvSpPr>
        <p:spPr>
          <a:xfrm>
            <a:off x="36072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48" name="PlaceHolder 4"/>
          <p:cNvSpPr>
            <a:spLocks noGrp="1"/>
          </p:cNvSpPr>
          <p:nvPr>
            <p:ph type="body"/>
          </p:nvPr>
        </p:nvSpPr>
        <p:spPr>
          <a:xfrm>
            <a:off x="64188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49" name="PlaceHolder 5"/>
          <p:cNvSpPr>
            <a:spLocks noGrp="1"/>
          </p:cNvSpPr>
          <p:nvPr>
            <p:ph type="body"/>
          </p:nvPr>
        </p:nvSpPr>
        <p:spPr>
          <a:xfrm>
            <a:off x="7956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50" name="PlaceHolder 6"/>
          <p:cNvSpPr>
            <a:spLocks noGrp="1"/>
          </p:cNvSpPr>
          <p:nvPr>
            <p:ph type="body"/>
          </p:nvPr>
        </p:nvSpPr>
        <p:spPr>
          <a:xfrm>
            <a:off x="36072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51" name="PlaceHolder 7"/>
          <p:cNvSpPr>
            <a:spLocks noGrp="1"/>
          </p:cNvSpPr>
          <p:nvPr>
            <p:ph type="body"/>
          </p:nvPr>
        </p:nvSpPr>
        <p:spPr>
          <a:xfrm>
            <a:off x="64188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58" name="PlaceHolder 2"/>
          <p:cNvSpPr>
            <a:spLocks noGrp="1"/>
          </p:cNvSpPr>
          <p:nvPr>
            <p:ph type="subTitle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60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62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63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PlaceHolder 1"/>
          <p:cNvSpPr>
            <a:spLocks noGrp="1"/>
          </p:cNvSpPr>
          <p:nvPr>
            <p:ph type="subTitle"/>
          </p:nvPr>
        </p:nvSpPr>
        <p:spPr>
          <a:xfrm>
            <a:off x="795600" y="574200"/>
            <a:ext cx="8314920" cy="4803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67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68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69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71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72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73" name="PlaceHolder 4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75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76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77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79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80" name="PlaceHolder 3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82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83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84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85" name="PlaceHolder 5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87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88" name="PlaceHolder 3"/>
          <p:cNvSpPr>
            <a:spLocks noGrp="1"/>
          </p:cNvSpPr>
          <p:nvPr>
            <p:ph type="body"/>
          </p:nvPr>
        </p:nvSpPr>
        <p:spPr>
          <a:xfrm>
            <a:off x="36072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89" name="PlaceHolder 4"/>
          <p:cNvSpPr>
            <a:spLocks noGrp="1"/>
          </p:cNvSpPr>
          <p:nvPr>
            <p:ph type="body"/>
          </p:nvPr>
        </p:nvSpPr>
        <p:spPr>
          <a:xfrm>
            <a:off x="64188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90" name="PlaceHolder 5"/>
          <p:cNvSpPr>
            <a:spLocks noGrp="1"/>
          </p:cNvSpPr>
          <p:nvPr>
            <p:ph type="body"/>
          </p:nvPr>
        </p:nvSpPr>
        <p:spPr>
          <a:xfrm>
            <a:off x="7956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91" name="PlaceHolder 6"/>
          <p:cNvSpPr>
            <a:spLocks noGrp="1"/>
          </p:cNvSpPr>
          <p:nvPr>
            <p:ph type="body"/>
          </p:nvPr>
        </p:nvSpPr>
        <p:spPr>
          <a:xfrm>
            <a:off x="36072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92" name="PlaceHolder 7"/>
          <p:cNvSpPr>
            <a:spLocks noGrp="1"/>
          </p:cNvSpPr>
          <p:nvPr>
            <p:ph type="body"/>
          </p:nvPr>
        </p:nvSpPr>
        <p:spPr>
          <a:xfrm>
            <a:off x="64188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99" name="PlaceHolder 2"/>
          <p:cNvSpPr>
            <a:spLocks noGrp="1"/>
          </p:cNvSpPr>
          <p:nvPr>
            <p:ph type="subTitle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01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03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04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PlaceHolder 1"/>
          <p:cNvSpPr>
            <a:spLocks noGrp="1"/>
          </p:cNvSpPr>
          <p:nvPr>
            <p:ph type="subTitle"/>
          </p:nvPr>
        </p:nvSpPr>
        <p:spPr>
          <a:xfrm>
            <a:off x="795600" y="574200"/>
            <a:ext cx="8314920" cy="4803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08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09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10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12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13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14" name="PlaceHolder 4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16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17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18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20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21" name="PlaceHolder 3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23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24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25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26" name="PlaceHolder 5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28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29" name="PlaceHolder 3"/>
          <p:cNvSpPr>
            <a:spLocks noGrp="1"/>
          </p:cNvSpPr>
          <p:nvPr>
            <p:ph type="body"/>
          </p:nvPr>
        </p:nvSpPr>
        <p:spPr>
          <a:xfrm>
            <a:off x="36072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30" name="PlaceHolder 4"/>
          <p:cNvSpPr>
            <a:spLocks noGrp="1"/>
          </p:cNvSpPr>
          <p:nvPr>
            <p:ph type="body"/>
          </p:nvPr>
        </p:nvSpPr>
        <p:spPr>
          <a:xfrm>
            <a:off x="64188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31" name="PlaceHolder 5"/>
          <p:cNvSpPr>
            <a:spLocks noGrp="1"/>
          </p:cNvSpPr>
          <p:nvPr>
            <p:ph type="body"/>
          </p:nvPr>
        </p:nvSpPr>
        <p:spPr>
          <a:xfrm>
            <a:off x="7956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32" name="PlaceHolder 6"/>
          <p:cNvSpPr>
            <a:spLocks noGrp="1"/>
          </p:cNvSpPr>
          <p:nvPr>
            <p:ph type="body"/>
          </p:nvPr>
        </p:nvSpPr>
        <p:spPr>
          <a:xfrm>
            <a:off x="36072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33" name="PlaceHolder 7"/>
          <p:cNvSpPr>
            <a:spLocks noGrp="1"/>
          </p:cNvSpPr>
          <p:nvPr>
            <p:ph type="body"/>
          </p:nvPr>
        </p:nvSpPr>
        <p:spPr>
          <a:xfrm>
            <a:off x="64188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41" name="PlaceHolder 2"/>
          <p:cNvSpPr>
            <a:spLocks noGrp="1"/>
          </p:cNvSpPr>
          <p:nvPr>
            <p:ph type="subTitle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43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6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1.xml"/><Relationship Id="rId7" Type="http://schemas.openxmlformats.org/officeDocument/2006/relationships/slideLayout" Target="../slideLayouts/slideLayout115.xml"/><Relationship Id="rId12" Type="http://schemas.openxmlformats.org/officeDocument/2006/relationships/slideLayout" Target="../slideLayouts/slideLayout120.xml"/><Relationship Id="rId2" Type="http://schemas.openxmlformats.org/officeDocument/2006/relationships/slideLayout" Target="../slideLayouts/slideLayout110.xml"/><Relationship Id="rId1" Type="http://schemas.openxmlformats.org/officeDocument/2006/relationships/slideLayout" Target="../slideLayouts/slideLayout109.xml"/><Relationship Id="rId6" Type="http://schemas.openxmlformats.org/officeDocument/2006/relationships/slideLayout" Target="../slideLayouts/slideLayout114.xml"/><Relationship Id="rId11" Type="http://schemas.openxmlformats.org/officeDocument/2006/relationships/slideLayout" Target="../slideLayouts/slideLayout119.xml"/><Relationship Id="rId5" Type="http://schemas.openxmlformats.org/officeDocument/2006/relationships/slideLayout" Target="../slideLayouts/slideLayout113.xml"/><Relationship Id="rId10" Type="http://schemas.openxmlformats.org/officeDocument/2006/relationships/slideLayout" Target="../slideLayouts/slideLayout118.xml"/><Relationship Id="rId4" Type="http://schemas.openxmlformats.org/officeDocument/2006/relationships/slideLayout" Target="../slideLayouts/slideLayout112.xml"/><Relationship Id="rId9" Type="http://schemas.openxmlformats.org/officeDocument/2006/relationships/slideLayout" Target="../slideLayouts/slideLayout11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8.xml"/><Relationship Id="rId13" Type="http://schemas.openxmlformats.org/officeDocument/2006/relationships/theme" Target="../theme/theme11.xml"/><Relationship Id="rId3" Type="http://schemas.openxmlformats.org/officeDocument/2006/relationships/slideLayout" Target="../slideLayouts/slideLayout123.xml"/><Relationship Id="rId7" Type="http://schemas.openxmlformats.org/officeDocument/2006/relationships/slideLayout" Target="../slideLayouts/slideLayout127.xml"/><Relationship Id="rId12" Type="http://schemas.openxmlformats.org/officeDocument/2006/relationships/slideLayout" Target="../slideLayouts/slideLayout132.xml"/><Relationship Id="rId2" Type="http://schemas.openxmlformats.org/officeDocument/2006/relationships/slideLayout" Target="../slideLayouts/slideLayout122.xml"/><Relationship Id="rId1" Type="http://schemas.openxmlformats.org/officeDocument/2006/relationships/slideLayout" Target="../slideLayouts/slideLayout121.xml"/><Relationship Id="rId6" Type="http://schemas.openxmlformats.org/officeDocument/2006/relationships/slideLayout" Target="../slideLayouts/slideLayout126.xml"/><Relationship Id="rId11" Type="http://schemas.openxmlformats.org/officeDocument/2006/relationships/slideLayout" Target="../slideLayouts/slideLayout131.xml"/><Relationship Id="rId5" Type="http://schemas.openxmlformats.org/officeDocument/2006/relationships/slideLayout" Target="../slideLayouts/slideLayout125.xml"/><Relationship Id="rId10" Type="http://schemas.openxmlformats.org/officeDocument/2006/relationships/slideLayout" Target="../slideLayouts/slideLayout130.xml"/><Relationship Id="rId4" Type="http://schemas.openxmlformats.org/officeDocument/2006/relationships/slideLayout" Target="../slideLayouts/slideLayout124.xml"/><Relationship Id="rId9" Type="http://schemas.openxmlformats.org/officeDocument/2006/relationships/slideLayout" Target="../slideLayouts/slideLayout12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13" Type="http://schemas.openxmlformats.org/officeDocument/2006/relationships/theme" Target="../theme/theme12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slideLayout" Target="../slideLayouts/slideLayout144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slideLayout" Target="../slideLayouts/slideLayout72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13" Type="http://schemas.openxmlformats.org/officeDocument/2006/relationships/theme" Target="../theme/theme9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slideLayout" Target="../slideLayouts/slideLayout108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794880" y="574920"/>
            <a:ext cx="8311680" cy="1031400"/>
          </a:xfrm>
          <a:prstGeom prst="rect">
            <a:avLst/>
          </a:prstGeom>
        </p:spPr>
        <p:txBody>
          <a:bodyPr lIns="82800" tIns="42840" rIns="82800" bIns="42840" anchor="ctr" anchorCtr="1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794880" y="1774080"/>
            <a:ext cx="8311680" cy="3683520"/>
          </a:xfrm>
          <a:prstGeom prst="rect">
            <a:avLst/>
          </a:prstGeom>
        </p:spPr>
        <p:txBody>
          <a:bodyPr lIns="82800" tIns="42840" rIns="82800" bIns="42840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0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3190" b="0" strike="noStrike" spc="-1">
                <a:solidFill>
                  <a:srgbClr val="000000"/>
                </a:solidFill>
                <a:latin typeface="Arial"/>
                <a:ea typeface="Microsoft YaHei"/>
              </a:rPr>
              <a:t>Haga clic para modificar el estilo de texto del patrón</a:t>
            </a:r>
            <a:endParaRPr lang="es-ES" sz="3190" b="0" strike="noStrike" spc="-1"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790" b="0" strike="noStrike" spc="-1">
                <a:solidFill>
                  <a:srgbClr val="000000"/>
                </a:solidFill>
                <a:latin typeface="Arial"/>
                <a:ea typeface="Microsoft YaHei"/>
              </a:rPr>
              <a:t>Segundo nivel</a:t>
            </a:r>
            <a:endParaRPr lang="es-ES" sz="2790" b="0" strike="noStrike" spc="-1"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45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390" b="0" strike="noStrike" spc="-1">
                <a:solidFill>
                  <a:srgbClr val="000000"/>
                </a:solidFill>
                <a:latin typeface="Arial"/>
                <a:ea typeface="Microsoft YaHei"/>
              </a:rPr>
              <a:t>Tercer nivel</a:t>
            </a:r>
            <a:endParaRPr lang="es-ES" sz="2390" b="0" strike="noStrike" spc="-1"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  <a:ea typeface="Microsoft YaHei"/>
              </a:rPr>
              <a:t>Cuarto nivel</a:t>
            </a:r>
            <a:endParaRPr lang="es-ES" sz="2000" b="0" strike="noStrike" spc="-1"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  <a:ea typeface="Microsoft YaHei"/>
              </a:rPr>
              <a:t>Quinto nivel</a:t>
            </a:r>
            <a:endParaRPr lang="es-ES" sz="2000" b="0" strike="noStrike" spc="-1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79560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endParaRPr lang="es-ES" sz="2400" b="0" strike="noStrike" spc="-1">
              <a:latin typeface="Times New Roman"/>
            </a:endParaRPr>
          </a:p>
        </p:txBody>
      </p:sp>
      <p:sp>
        <p:nvSpPr>
          <p:cNvPr id="3" name="CustomShape 4"/>
          <p:cNvSpPr/>
          <p:nvPr/>
        </p:nvSpPr>
        <p:spPr>
          <a:xfrm>
            <a:off x="3490200" y="6078240"/>
            <a:ext cx="2925720" cy="330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695484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pPr>
              <a:lnSpc>
                <a:spcPct val="100000"/>
              </a:lnSpc>
            </a:pPr>
            <a:fld id="{DE1F5D92-F6DE-4B40-B1CC-40906ED8EBB8}" type="slidenum">
              <a:rPr lang="es-ES" sz="1700" b="0" strike="noStrike" spc="-1">
                <a:solidFill>
                  <a:srgbClr val="000000"/>
                </a:solidFill>
                <a:latin typeface="Arial"/>
                <a:ea typeface="Arial"/>
              </a:rPr>
              <a:t>‹Nº›</a:t>
            </a:fld>
            <a:endParaRPr lang="es-ES" sz="17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CustomShape 1"/>
          <p:cNvSpPr/>
          <p:nvPr/>
        </p:nvSpPr>
        <p:spPr>
          <a:xfrm>
            <a:off x="3490200" y="6078240"/>
            <a:ext cx="2925720" cy="330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77" name="PlaceHolder 2"/>
          <p:cNvSpPr>
            <a:spLocks noGrp="1"/>
          </p:cNvSpPr>
          <p:nvPr>
            <p:ph type="title"/>
          </p:nvPr>
        </p:nvSpPr>
        <p:spPr>
          <a:xfrm>
            <a:off x="2144160" y="4670280"/>
            <a:ext cx="5543280" cy="512640"/>
          </a:xfrm>
          <a:prstGeom prst="rect">
            <a:avLst/>
          </a:prstGeom>
        </p:spPr>
        <p:txBody>
          <a:bodyPr lIns="82800" tIns="42840" rIns="82800" bIns="42840" anchor="b">
            <a:noAutofit/>
          </a:bodyPr>
          <a:lstStyle/>
          <a:p>
            <a:pPr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800" b="1" strike="noStrike" spc="-1">
                <a:solidFill>
                  <a:srgbClr val="000000"/>
                </a:solidFill>
                <a:latin typeface="Calibri"/>
                <a:ea typeface="Microsoft YaHei"/>
              </a:rPr>
              <a:t>Haga clic para modificar el estilo de título del patrón</a:t>
            </a:r>
            <a:endParaRPr lang="es-ES" sz="1800" b="0" strike="noStrike" spc="-1">
              <a:latin typeface="Arial"/>
            </a:endParaRPr>
          </a:p>
        </p:txBody>
      </p:sp>
      <p:sp>
        <p:nvSpPr>
          <p:cNvPr id="378" name="PlaceHolder 3"/>
          <p:cNvSpPr>
            <a:spLocks noGrp="1"/>
          </p:cNvSpPr>
          <p:nvPr>
            <p:ph type="title"/>
          </p:nvPr>
        </p:nvSpPr>
        <p:spPr>
          <a:xfrm>
            <a:off x="2144160" y="880920"/>
            <a:ext cx="5543280" cy="3723120"/>
          </a:xfrm>
          <a:prstGeom prst="rect">
            <a:avLst/>
          </a:prstGeom>
        </p:spPr>
        <p:txBody>
          <a:bodyPr lIns="82800" tIns="42840" rIns="82800" bIns="42840" anchorCtr="1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79" name="PlaceHolder 4"/>
          <p:cNvSpPr>
            <a:spLocks noGrp="1"/>
          </p:cNvSpPr>
          <p:nvPr>
            <p:ph type="body"/>
          </p:nvPr>
        </p:nvSpPr>
        <p:spPr>
          <a:xfrm>
            <a:off x="2144160" y="5182560"/>
            <a:ext cx="5543280" cy="728280"/>
          </a:xfrm>
          <a:prstGeom prst="rect">
            <a:avLst/>
          </a:prstGeom>
        </p:spPr>
        <p:txBody>
          <a:bodyPr lIns="82800" tIns="42840" rIns="82800" bIns="42840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0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300" b="0" strike="noStrike" spc="-1">
                <a:solidFill>
                  <a:srgbClr val="000000"/>
                </a:solidFill>
                <a:latin typeface="Arial"/>
                <a:ea typeface="Microsoft YaHei"/>
              </a:rPr>
              <a:t>Haga clic para modificar el estilo de texto del patrón</a:t>
            </a:r>
            <a:endParaRPr lang="es-ES" sz="1300" b="0" strike="noStrike" spc="-1">
              <a:latin typeface="Arial"/>
            </a:endParaRPr>
          </a:p>
        </p:txBody>
      </p:sp>
      <p:sp>
        <p:nvSpPr>
          <p:cNvPr id="380" name="PlaceHolder 5"/>
          <p:cNvSpPr>
            <a:spLocks noGrp="1"/>
          </p:cNvSpPr>
          <p:nvPr>
            <p:ph type="dt"/>
          </p:nvPr>
        </p:nvSpPr>
        <p:spPr>
          <a:xfrm>
            <a:off x="79560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endParaRPr lang="es-ES" sz="2400" b="0" strike="noStrike" spc="-1">
              <a:latin typeface="Times New Roman"/>
            </a:endParaRPr>
          </a:p>
        </p:txBody>
      </p:sp>
      <p:sp>
        <p:nvSpPr>
          <p:cNvPr id="381" name="PlaceHolder 6"/>
          <p:cNvSpPr>
            <a:spLocks noGrp="1"/>
          </p:cNvSpPr>
          <p:nvPr>
            <p:ph type="sldNum"/>
          </p:nvPr>
        </p:nvSpPr>
        <p:spPr>
          <a:xfrm>
            <a:off x="695484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pPr>
              <a:lnSpc>
                <a:spcPct val="100000"/>
              </a:lnSpc>
            </a:pPr>
            <a:fld id="{F05D5658-815C-4F0F-98C3-8962AF538A13}" type="slidenum">
              <a:rPr lang="es-ES" sz="1700" b="0" strike="noStrike" spc="-1">
                <a:solidFill>
                  <a:srgbClr val="000000"/>
                </a:solidFill>
                <a:latin typeface="Arial"/>
                <a:ea typeface="Arial"/>
              </a:rPr>
              <a:t>‹Nº›</a:t>
            </a:fld>
            <a:endParaRPr lang="es-ES" sz="17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  <p:sldLayoutId id="214748377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CustomShape 1"/>
          <p:cNvSpPr/>
          <p:nvPr/>
        </p:nvSpPr>
        <p:spPr>
          <a:xfrm>
            <a:off x="3490200" y="6078240"/>
            <a:ext cx="2925720" cy="330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19" name="PlaceHolder 2"/>
          <p:cNvSpPr>
            <a:spLocks noGrp="1"/>
          </p:cNvSpPr>
          <p:nvPr>
            <p:ph type="title"/>
          </p:nvPr>
        </p:nvSpPr>
        <p:spPr>
          <a:xfrm>
            <a:off x="794880" y="574920"/>
            <a:ext cx="8311680" cy="1031400"/>
          </a:xfrm>
          <a:prstGeom prst="rect">
            <a:avLst/>
          </a:prstGeom>
        </p:spPr>
        <p:txBody>
          <a:bodyPr lIns="82800" tIns="42840" rIns="82800" bIns="42840" anchor="ctr" anchorCtr="1">
            <a:noAutofit/>
          </a:bodyPr>
          <a:lstStyle/>
          <a:p>
            <a:pPr algn="ctr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40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Haga clic para modificar el estilo de título del patrón</a:t>
            </a:r>
            <a:endParaRPr lang="es-ES" sz="4000" b="0" strike="noStrike" spc="-1">
              <a:latin typeface="Arial"/>
            </a:endParaRPr>
          </a:p>
        </p:txBody>
      </p:sp>
      <p:sp>
        <p:nvSpPr>
          <p:cNvPr id="420" name="PlaceHolder 3"/>
          <p:cNvSpPr>
            <a:spLocks noGrp="1"/>
          </p:cNvSpPr>
          <p:nvPr>
            <p:ph type="body"/>
          </p:nvPr>
        </p:nvSpPr>
        <p:spPr>
          <a:xfrm>
            <a:off x="794880" y="1774080"/>
            <a:ext cx="8311680" cy="3683520"/>
          </a:xfrm>
          <a:prstGeom prst="rect">
            <a:avLst/>
          </a:prstGeom>
        </p:spPr>
        <p:txBody>
          <a:bodyPr vert="vert" lIns="82800" tIns="42840" rIns="82800" bIns="42840">
            <a:normAutofit fontScale="73000"/>
          </a:bodyPr>
          <a:lstStyle/>
          <a:p>
            <a:pPr marL="432000" indent="-324000">
              <a:lnSpc>
                <a:spcPct val="100000"/>
              </a:lnSpc>
              <a:spcBef>
                <a:spcPts val="140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3190" b="0" strike="noStrike" spc="-1">
                <a:solidFill>
                  <a:srgbClr val="000000"/>
                </a:solidFill>
                <a:latin typeface="Arial"/>
                <a:ea typeface="Microsoft YaHei"/>
              </a:rPr>
              <a:t>Haga clic para modificar el estilo de texto del patrón</a:t>
            </a:r>
            <a:endParaRPr lang="es-ES" sz="3190" b="0" strike="noStrike" spc="-1"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790" b="0" strike="noStrike" spc="-1">
                <a:solidFill>
                  <a:srgbClr val="000000"/>
                </a:solidFill>
                <a:latin typeface="Arial"/>
                <a:ea typeface="Microsoft YaHei"/>
              </a:rPr>
              <a:t>Segundo nivel</a:t>
            </a:r>
            <a:endParaRPr lang="es-ES" sz="2790" b="0" strike="noStrike" spc="-1"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45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390" b="0" strike="noStrike" spc="-1">
                <a:solidFill>
                  <a:srgbClr val="000000"/>
                </a:solidFill>
                <a:latin typeface="Arial"/>
                <a:ea typeface="Microsoft YaHei"/>
              </a:rPr>
              <a:t>Tercer nivel</a:t>
            </a:r>
            <a:endParaRPr lang="es-ES" sz="2390" b="0" strike="noStrike" spc="-1"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  <a:ea typeface="Microsoft YaHei"/>
              </a:rPr>
              <a:t>Cuarto nivel</a:t>
            </a:r>
            <a:endParaRPr lang="es-ES" sz="2000" b="0" strike="noStrike" spc="-1"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  <a:ea typeface="Microsoft YaHei"/>
              </a:rPr>
              <a:t>Quinto nivel</a:t>
            </a:r>
            <a:endParaRPr lang="es-ES" sz="2000" b="0" strike="noStrike" spc="-1">
              <a:latin typeface="Arial"/>
            </a:endParaRPr>
          </a:p>
        </p:txBody>
      </p:sp>
      <p:sp>
        <p:nvSpPr>
          <p:cNvPr id="421" name="PlaceHolder 4"/>
          <p:cNvSpPr>
            <a:spLocks noGrp="1"/>
          </p:cNvSpPr>
          <p:nvPr>
            <p:ph type="dt"/>
          </p:nvPr>
        </p:nvSpPr>
        <p:spPr>
          <a:xfrm>
            <a:off x="79560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endParaRPr lang="es-ES" sz="2400" b="0" strike="noStrike" spc="-1">
              <a:latin typeface="Times New Roman"/>
            </a:endParaRPr>
          </a:p>
        </p:txBody>
      </p:sp>
      <p:sp>
        <p:nvSpPr>
          <p:cNvPr id="422" name="PlaceHolder 5"/>
          <p:cNvSpPr>
            <a:spLocks noGrp="1"/>
          </p:cNvSpPr>
          <p:nvPr>
            <p:ph type="sldNum"/>
          </p:nvPr>
        </p:nvSpPr>
        <p:spPr>
          <a:xfrm>
            <a:off x="695484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pPr>
              <a:lnSpc>
                <a:spcPct val="100000"/>
              </a:lnSpc>
            </a:pPr>
            <a:fld id="{2978598F-D7F7-4849-9BDA-35DD7042B1FA}" type="slidenum">
              <a:rPr lang="es-ES" sz="1700" b="0" strike="noStrike" spc="-1">
                <a:solidFill>
                  <a:srgbClr val="000000"/>
                </a:solidFill>
                <a:latin typeface="Arial"/>
                <a:ea typeface="Arial"/>
              </a:rPr>
              <a:t>‹Nº›</a:t>
            </a:fld>
            <a:endParaRPr lang="es-ES" sz="17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CustomShape 1"/>
          <p:cNvSpPr/>
          <p:nvPr/>
        </p:nvSpPr>
        <p:spPr>
          <a:xfrm>
            <a:off x="3490200" y="6078240"/>
            <a:ext cx="2925720" cy="330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60" name="PlaceHolder 2"/>
          <p:cNvSpPr>
            <a:spLocks noGrp="1"/>
          </p:cNvSpPr>
          <p:nvPr>
            <p:ph type="title"/>
          </p:nvPr>
        </p:nvSpPr>
        <p:spPr>
          <a:xfrm>
            <a:off x="7030440" y="574920"/>
            <a:ext cx="2077200" cy="4882320"/>
          </a:xfrm>
          <a:prstGeom prst="rect">
            <a:avLst/>
          </a:prstGeom>
        </p:spPr>
        <p:txBody>
          <a:bodyPr vert="vert" lIns="82800" tIns="42840" rIns="82800" bIns="42840" anchor="ctr" anchorCtr="1">
            <a:noAutofit/>
          </a:bodyPr>
          <a:lstStyle/>
          <a:p>
            <a:pPr algn="ctr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40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Haga clic para modificar el estilo de título del patrón</a:t>
            </a:r>
            <a:endParaRPr lang="es-ES" sz="4000" b="0" strike="noStrike" spc="-1">
              <a:latin typeface="Arial"/>
            </a:endParaRPr>
          </a:p>
        </p:txBody>
      </p:sp>
      <p:sp>
        <p:nvSpPr>
          <p:cNvPr id="461" name="PlaceHolder 3"/>
          <p:cNvSpPr>
            <a:spLocks noGrp="1"/>
          </p:cNvSpPr>
          <p:nvPr>
            <p:ph type="body"/>
          </p:nvPr>
        </p:nvSpPr>
        <p:spPr>
          <a:xfrm>
            <a:off x="795600" y="575280"/>
            <a:ext cx="6080760" cy="4882320"/>
          </a:xfrm>
          <a:prstGeom prst="rect">
            <a:avLst/>
          </a:prstGeom>
        </p:spPr>
        <p:txBody>
          <a:bodyPr vert="vert" lIns="82800" tIns="42840" rIns="82800" bIns="42840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0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3190" b="0" strike="noStrike" spc="-1">
                <a:solidFill>
                  <a:srgbClr val="000000"/>
                </a:solidFill>
                <a:latin typeface="Arial"/>
                <a:ea typeface="Microsoft YaHei"/>
              </a:rPr>
              <a:t>Haga clic para modificar el estilo de texto del patrón</a:t>
            </a:r>
            <a:endParaRPr lang="es-ES" sz="3190" b="0" strike="noStrike" spc="-1"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790" b="0" strike="noStrike" spc="-1">
                <a:solidFill>
                  <a:srgbClr val="000000"/>
                </a:solidFill>
                <a:latin typeface="Arial"/>
                <a:ea typeface="Microsoft YaHei"/>
              </a:rPr>
              <a:t>Segundo nivel</a:t>
            </a:r>
            <a:endParaRPr lang="es-ES" sz="2790" b="0" strike="noStrike" spc="-1"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45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390" b="0" strike="noStrike" spc="-1">
                <a:solidFill>
                  <a:srgbClr val="000000"/>
                </a:solidFill>
                <a:latin typeface="Arial"/>
                <a:ea typeface="Microsoft YaHei"/>
              </a:rPr>
              <a:t>Tercer nivel</a:t>
            </a:r>
            <a:endParaRPr lang="es-ES" sz="2390" b="0" strike="noStrike" spc="-1"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  <a:ea typeface="Microsoft YaHei"/>
              </a:rPr>
              <a:t>Cuarto nivel</a:t>
            </a:r>
            <a:endParaRPr lang="es-ES" sz="2000" b="0" strike="noStrike" spc="-1"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  <a:ea typeface="Microsoft YaHei"/>
              </a:rPr>
              <a:t>Quinto nivel</a:t>
            </a:r>
            <a:endParaRPr lang="es-ES" sz="2000" b="0" strike="noStrike" spc="-1">
              <a:latin typeface="Arial"/>
            </a:endParaRPr>
          </a:p>
        </p:txBody>
      </p:sp>
      <p:sp>
        <p:nvSpPr>
          <p:cNvPr id="462" name="PlaceHolder 4"/>
          <p:cNvSpPr>
            <a:spLocks noGrp="1"/>
          </p:cNvSpPr>
          <p:nvPr>
            <p:ph type="dt"/>
          </p:nvPr>
        </p:nvSpPr>
        <p:spPr>
          <a:xfrm>
            <a:off x="79560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endParaRPr lang="es-ES" sz="2400" b="0" strike="noStrike" spc="-1">
              <a:latin typeface="Times New Roman"/>
            </a:endParaRPr>
          </a:p>
        </p:txBody>
      </p:sp>
      <p:sp>
        <p:nvSpPr>
          <p:cNvPr id="463" name="PlaceHolder 5"/>
          <p:cNvSpPr>
            <a:spLocks noGrp="1"/>
          </p:cNvSpPr>
          <p:nvPr>
            <p:ph type="sldNum"/>
          </p:nvPr>
        </p:nvSpPr>
        <p:spPr>
          <a:xfrm>
            <a:off x="695484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pPr>
              <a:lnSpc>
                <a:spcPct val="100000"/>
              </a:lnSpc>
            </a:pPr>
            <a:fld id="{EE9CE2D7-6E97-4868-B5DC-33F76D6BF6B3}" type="slidenum">
              <a:rPr lang="es-ES" sz="1700" b="0" strike="noStrike" spc="-1">
                <a:solidFill>
                  <a:srgbClr val="000000"/>
                </a:solidFill>
                <a:latin typeface="Arial"/>
                <a:ea typeface="Arial"/>
              </a:rPr>
              <a:t>‹Nº›</a:t>
            </a:fld>
            <a:endParaRPr lang="es-ES" sz="17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  <p:sldLayoutId id="214748380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3490200" y="6078240"/>
            <a:ext cx="2925720" cy="330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2" name="PlaceHolder 2"/>
          <p:cNvSpPr>
            <a:spLocks noGrp="1"/>
          </p:cNvSpPr>
          <p:nvPr>
            <p:ph type="title"/>
          </p:nvPr>
        </p:nvSpPr>
        <p:spPr>
          <a:xfrm>
            <a:off x="1026360" y="2253960"/>
            <a:ext cx="7853400" cy="1329840"/>
          </a:xfrm>
          <a:prstGeom prst="rect">
            <a:avLst/>
          </a:prstGeom>
        </p:spPr>
        <p:txBody>
          <a:bodyPr lIns="82800" tIns="42840" rIns="82800" bIns="42840" anchor="ctr" anchorCtr="1">
            <a:noAutofit/>
          </a:bodyPr>
          <a:lstStyle/>
          <a:p>
            <a:pPr algn="ctr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40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Haga clic para modificar el estilo de título del patrón</a:t>
            </a:r>
            <a:endParaRPr lang="es-ES" sz="4000" b="0" strike="noStrike" spc="-1"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79560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endParaRPr lang="es-ES" sz="2400" b="0" strike="noStrike" spc="-1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sldNum"/>
          </p:nvPr>
        </p:nvSpPr>
        <p:spPr>
          <a:xfrm>
            <a:off x="695484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pPr>
              <a:lnSpc>
                <a:spcPct val="100000"/>
              </a:lnSpc>
            </a:pPr>
            <a:fld id="{39B8BBE2-8B90-4CB8-90DC-223C921AB14C}" type="slidenum">
              <a:rPr lang="es-ES" sz="1700" b="0" strike="noStrike" spc="-1">
                <a:solidFill>
                  <a:srgbClr val="000000"/>
                </a:solidFill>
                <a:latin typeface="Arial"/>
                <a:ea typeface="Arial"/>
              </a:rPr>
              <a:t>‹Nº›</a:t>
            </a:fld>
            <a:endParaRPr lang="es-ES" sz="1700" b="0" strike="noStrike" spc="-1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795600" y="1778760"/>
            <a:ext cx="831492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CustomShape 1"/>
          <p:cNvSpPr/>
          <p:nvPr/>
        </p:nvSpPr>
        <p:spPr>
          <a:xfrm>
            <a:off x="3490200" y="6078240"/>
            <a:ext cx="2925720" cy="330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83" name="PlaceHolder 2"/>
          <p:cNvSpPr>
            <a:spLocks noGrp="1"/>
          </p:cNvSpPr>
          <p:nvPr>
            <p:ph type="title"/>
          </p:nvPr>
        </p:nvSpPr>
        <p:spPr>
          <a:xfrm>
            <a:off x="794880" y="574920"/>
            <a:ext cx="8311680" cy="1031400"/>
          </a:xfrm>
          <a:prstGeom prst="rect">
            <a:avLst/>
          </a:prstGeom>
        </p:spPr>
        <p:txBody>
          <a:bodyPr lIns="82800" tIns="42840" rIns="82800" bIns="42840" anchor="ctr" anchorCtr="1">
            <a:noAutofit/>
          </a:bodyPr>
          <a:lstStyle/>
          <a:p>
            <a:pPr algn="ctr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40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Haga clic para modificar el estilo de título del patrón</a:t>
            </a:r>
            <a:endParaRPr lang="es-ES" sz="4000" b="0" strike="noStrike" spc="-1"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title"/>
          </p:nvPr>
        </p:nvSpPr>
        <p:spPr>
          <a:xfrm>
            <a:off x="794880" y="1774080"/>
            <a:ext cx="8311680" cy="3683520"/>
          </a:xfrm>
          <a:prstGeom prst="rect">
            <a:avLst/>
          </a:prstGeom>
        </p:spPr>
        <p:txBody>
          <a:bodyPr lIns="82800" tIns="42840" rIns="82800" bIns="42840">
            <a:noAutofit/>
          </a:bodyPr>
          <a:lstStyle/>
          <a:p>
            <a:pPr marL="314640" indent="-314640">
              <a:lnSpc>
                <a:spcPct val="100000"/>
              </a:lnSpc>
              <a:spcBef>
                <a:spcPts val="7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9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Haga clic para modificar el estilo de texto del patrón</a:t>
            </a:r>
            <a:br/>
            <a:r>
              <a:rPr lang="es-ES" sz="29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Segundo nivel</a:t>
            </a:r>
            <a:br/>
            <a:r>
              <a:rPr lang="es-ES" sz="29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Tercer nivel</a:t>
            </a:r>
            <a:br/>
            <a:r>
              <a:rPr lang="es-ES" sz="29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Cuarto nivel</a:t>
            </a:r>
            <a:br/>
            <a:r>
              <a:rPr lang="es-ES" sz="29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Quinto nivel</a:t>
            </a:r>
            <a:endParaRPr lang="es-ES" sz="2900" b="0" strike="noStrike" spc="-1">
              <a:latin typeface="Arial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dt"/>
          </p:nvPr>
        </p:nvSpPr>
        <p:spPr>
          <a:xfrm>
            <a:off x="79560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endParaRPr lang="es-ES" sz="2400" b="0" strike="noStrike" spc="-1">
              <a:latin typeface="Times New Roman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sldNum"/>
          </p:nvPr>
        </p:nvSpPr>
        <p:spPr>
          <a:xfrm>
            <a:off x="695484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pPr>
              <a:lnSpc>
                <a:spcPct val="100000"/>
              </a:lnSpc>
            </a:pPr>
            <a:fld id="{CC99F310-716D-4675-BE37-17D74499CF2D}" type="slidenum">
              <a:rPr lang="es-ES" sz="1700" b="0" strike="noStrike" spc="-1">
                <a:solidFill>
                  <a:srgbClr val="000000"/>
                </a:solidFill>
                <a:latin typeface="Arial"/>
                <a:ea typeface="Arial"/>
              </a:rPr>
              <a:t>‹Nº›</a:t>
            </a:fld>
            <a:endParaRPr lang="es-ES" sz="1700" b="0" strike="noStrike" spc="-1">
              <a:latin typeface="Times New Roman"/>
            </a:endParaRPr>
          </a:p>
        </p:txBody>
      </p:sp>
      <p:sp>
        <p:nvSpPr>
          <p:cNvPr id="87" name="PlaceHolder 6"/>
          <p:cNvSpPr>
            <a:spLocks noGrp="1"/>
          </p:cNvSpPr>
          <p:nvPr>
            <p:ph type="title"/>
          </p:nvPr>
        </p:nvSpPr>
        <p:spPr>
          <a:xfrm>
            <a:off x="795600" y="1778760"/>
            <a:ext cx="8314920" cy="35985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CustomShape 1"/>
          <p:cNvSpPr/>
          <p:nvPr/>
        </p:nvSpPr>
        <p:spPr>
          <a:xfrm>
            <a:off x="3490200" y="6078240"/>
            <a:ext cx="2925720" cy="330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125" name="PlaceHolder 2"/>
          <p:cNvSpPr>
            <a:spLocks noGrp="1"/>
          </p:cNvSpPr>
          <p:nvPr>
            <p:ph type="title"/>
          </p:nvPr>
        </p:nvSpPr>
        <p:spPr>
          <a:xfrm>
            <a:off x="1063080" y="4313520"/>
            <a:ext cx="7853400" cy="1232640"/>
          </a:xfrm>
          <a:prstGeom prst="rect">
            <a:avLst/>
          </a:prstGeom>
        </p:spPr>
        <p:txBody>
          <a:bodyPr lIns="82800" tIns="42840" rIns="82800" bIns="42840">
            <a:noAutofit/>
          </a:bodyPr>
          <a:lstStyle/>
          <a:p>
            <a:pPr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3700" b="1" strike="noStrike" cap="all" spc="-1">
                <a:solidFill>
                  <a:srgbClr val="000000"/>
                </a:solidFill>
                <a:latin typeface="Calibri"/>
                <a:ea typeface="Microsoft YaHei"/>
              </a:rPr>
              <a:t>Haga clic para modificar el estilo de título del patrón</a:t>
            </a:r>
            <a:endParaRPr lang="es-ES" sz="3700" b="0" strike="noStrike" spc="-1">
              <a:latin typeface="Arial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 type="body"/>
          </p:nvPr>
        </p:nvSpPr>
        <p:spPr>
          <a:xfrm>
            <a:off x="1063080" y="2956320"/>
            <a:ext cx="7853400" cy="1357200"/>
          </a:xfrm>
          <a:prstGeom prst="rect">
            <a:avLst/>
          </a:prstGeom>
        </p:spPr>
        <p:txBody>
          <a:bodyPr lIns="82800" tIns="42840" rIns="82800" bIns="42840" anchor="b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0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800" b="0" strike="noStrike" spc="-1">
                <a:solidFill>
                  <a:srgbClr val="898989"/>
                </a:solidFill>
                <a:latin typeface="Arial"/>
                <a:ea typeface="Microsoft YaHei"/>
              </a:rPr>
              <a:t>Haga clic para modificar el estilo de texto del patrón</a:t>
            </a:r>
            <a:endParaRPr lang="es-ES" sz="1800" b="0" strike="noStrike" spc="-1">
              <a:latin typeface="Arial"/>
            </a:endParaRPr>
          </a:p>
        </p:txBody>
      </p:sp>
      <p:sp>
        <p:nvSpPr>
          <p:cNvPr id="127" name="PlaceHolder 4"/>
          <p:cNvSpPr>
            <a:spLocks noGrp="1"/>
          </p:cNvSpPr>
          <p:nvPr>
            <p:ph type="dt"/>
          </p:nvPr>
        </p:nvSpPr>
        <p:spPr>
          <a:xfrm>
            <a:off x="79560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endParaRPr lang="es-ES" sz="2400" b="0" strike="noStrike" spc="-1">
              <a:latin typeface="Times New Roman"/>
            </a:endParaRPr>
          </a:p>
        </p:txBody>
      </p:sp>
      <p:sp>
        <p:nvSpPr>
          <p:cNvPr id="128" name="PlaceHolder 5"/>
          <p:cNvSpPr>
            <a:spLocks noGrp="1"/>
          </p:cNvSpPr>
          <p:nvPr>
            <p:ph type="sldNum"/>
          </p:nvPr>
        </p:nvSpPr>
        <p:spPr>
          <a:xfrm>
            <a:off x="695484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pPr>
              <a:lnSpc>
                <a:spcPct val="100000"/>
              </a:lnSpc>
            </a:pPr>
            <a:fld id="{C3B43D2D-654E-446D-917B-ED7AAF208F7A}" type="slidenum">
              <a:rPr lang="es-ES" sz="1700" b="0" strike="noStrike" spc="-1">
                <a:solidFill>
                  <a:srgbClr val="000000"/>
                </a:solidFill>
                <a:latin typeface="Arial"/>
                <a:ea typeface="Arial"/>
              </a:rPr>
              <a:t>‹Nº›</a:t>
            </a:fld>
            <a:endParaRPr lang="es-ES" sz="17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3490200" y="6078240"/>
            <a:ext cx="2925720" cy="330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166" name="PlaceHolder 2"/>
          <p:cNvSpPr>
            <a:spLocks noGrp="1"/>
          </p:cNvSpPr>
          <p:nvPr>
            <p:ph type="title"/>
          </p:nvPr>
        </p:nvSpPr>
        <p:spPr>
          <a:xfrm>
            <a:off x="794880" y="574920"/>
            <a:ext cx="8311680" cy="1031400"/>
          </a:xfrm>
          <a:prstGeom prst="rect">
            <a:avLst/>
          </a:prstGeom>
        </p:spPr>
        <p:txBody>
          <a:bodyPr lIns="82800" tIns="42840" rIns="82800" bIns="42840" anchor="ctr" anchorCtr="1">
            <a:noAutofit/>
          </a:bodyPr>
          <a:lstStyle/>
          <a:p>
            <a:pPr algn="ctr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40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Haga clic para modificar el estilo de título del patrón</a:t>
            </a:r>
            <a:endParaRPr lang="es-ES" sz="4000" b="0" strike="noStrike" spc="-1">
              <a:latin typeface="Arial"/>
            </a:endParaRPr>
          </a:p>
        </p:txBody>
      </p:sp>
      <p:sp>
        <p:nvSpPr>
          <p:cNvPr id="167" name="PlaceHolder 3"/>
          <p:cNvSpPr>
            <a:spLocks noGrp="1"/>
          </p:cNvSpPr>
          <p:nvPr>
            <p:ph type="title"/>
          </p:nvPr>
        </p:nvSpPr>
        <p:spPr>
          <a:xfrm>
            <a:off x="795600" y="1774440"/>
            <a:ext cx="4078800" cy="3682800"/>
          </a:xfrm>
          <a:prstGeom prst="rect">
            <a:avLst/>
          </a:prstGeom>
        </p:spPr>
        <p:txBody>
          <a:bodyPr lIns="82800" tIns="42840" rIns="82800" bIns="42840">
            <a:noAutofit/>
          </a:bodyPr>
          <a:lstStyle/>
          <a:p>
            <a:pPr marL="314640" indent="-314640">
              <a:lnSpc>
                <a:spcPct val="100000"/>
              </a:lnSpc>
              <a:spcBef>
                <a:spcPts val="7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6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Haga clic para modificar el estilo de texto del patrón</a:t>
            </a:r>
            <a:br/>
            <a:r>
              <a:rPr lang="es-ES" sz="26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Segundo nivel</a:t>
            </a:r>
            <a:br/>
            <a:r>
              <a:rPr lang="es-ES" sz="26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Tercer nivel</a:t>
            </a:r>
            <a:br/>
            <a:r>
              <a:rPr lang="es-ES" sz="26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Cuarto nivel</a:t>
            </a:r>
            <a:br/>
            <a:r>
              <a:rPr lang="es-ES" sz="26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Quinto nivel</a:t>
            </a:r>
            <a:endParaRPr lang="es-ES" sz="2600" b="0" strike="noStrike" spc="-1">
              <a:latin typeface="Arial"/>
            </a:endParaRPr>
          </a:p>
        </p:txBody>
      </p:sp>
      <p:sp>
        <p:nvSpPr>
          <p:cNvPr id="168" name="PlaceHolder 4"/>
          <p:cNvSpPr>
            <a:spLocks noGrp="1"/>
          </p:cNvSpPr>
          <p:nvPr>
            <p:ph type="title"/>
          </p:nvPr>
        </p:nvSpPr>
        <p:spPr>
          <a:xfrm>
            <a:off x="5028120" y="1774440"/>
            <a:ext cx="4078800" cy="3682800"/>
          </a:xfrm>
          <a:prstGeom prst="rect">
            <a:avLst/>
          </a:prstGeom>
        </p:spPr>
        <p:txBody>
          <a:bodyPr lIns="82800" tIns="42840" rIns="82800" bIns="42840">
            <a:noAutofit/>
          </a:bodyPr>
          <a:lstStyle/>
          <a:p>
            <a:pPr marL="314640" indent="-314640">
              <a:lnSpc>
                <a:spcPct val="100000"/>
              </a:lnSpc>
              <a:spcBef>
                <a:spcPts val="7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6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Haga clic para modificar el estilo de texto del patrón</a:t>
            </a:r>
            <a:br/>
            <a:r>
              <a:rPr lang="es-ES" sz="26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Segundo nivel</a:t>
            </a:r>
            <a:br/>
            <a:r>
              <a:rPr lang="es-ES" sz="26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Tercer nivel</a:t>
            </a:r>
            <a:br/>
            <a:r>
              <a:rPr lang="es-ES" sz="26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Cuarto nivel</a:t>
            </a:r>
            <a:br/>
            <a:r>
              <a:rPr lang="es-ES" sz="26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Quinto nivel</a:t>
            </a:r>
            <a:endParaRPr lang="es-ES" sz="2600" b="0" strike="noStrike" spc="-1">
              <a:latin typeface="Arial"/>
            </a:endParaRPr>
          </a:p>
        </p:txBody>
      </p:sp>
      <p:sp>
        <p:nvSpPr>
          <p:cNvPr id="169" name="PlaceHolder 5"/>
          <p:cNvSpPr>
            <a:spLocks noGrp="1"/>
          </p:cNvSpPr>
          <p:nvPr>
            <p:ph type="dt"/>
          </p:nvPr>
        </p:nvSpPr>
        <p:spPr>
          <a:xfrm>
            <a:off x="79560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endParaRPr lang="es-ES" sz="2400" b="0" strike="noStrike" spc="-1">
              <a:latin typeface="Times New Roman"/>
            </a:endParaRPr>
          </a:p>
        </p:txBody>
      </p:sp>
      <p:sp>
        <p:nvSpPr>
          <p:cNvPr id="170" name="PlaceHolder 6"/>
          <p:cNvSpPr>
            <a:spLocks noGrp="1"/>
          </p:cNvSpPr>
          <p:nvPr>
            <p:ph type="sldNum"/>
          </p:nvPr>
        </p:nvSpPr>
        <p:spPr>
          <a:xfrm>
            <a:off x="695484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pPr>
              <a:lnSpc>
                <a:spcPct val="100000"/>
              </a:lnSpc>
            </a:pPr>
            <a:fld id="{F927A7EF-7084-4FF0-A4D1-866D23C56FF1}" type="slidenum">
              <a:rPr lang="es-ES" sz="1700" b="0" strike="noStrike" spc="-1">
                <a:solidFill>
                  <a:srgbClr val="000000"/>
                </a:solidFill>
                <a:latin typeface="Arial"/>
                <a:ea typeface="Arial"/>
              </a:rPr>
              <a:t>‹Nº›</a:t>
            </a:fld>
            <a:endParaRPr lang="es-ES" sz="1700" b="0" strike="noStrike" spc="-1">
              <a:latin typeface="Times New Roman"/>
            </a:endParaRPr>
          </a:p>
        </p:txBody>
      </p:sp>
      <p:sp>
        <p:nvSpPr>
          <p:cNvPr id="171" name="PlaceHolder 7"/>
          <p:cNvSpPr>
            <a:spLocks noGrp="1"/>
          </p:cNvSpPr>
          <p:nvPr>
            <p:ph type="title"/>
          </p:nvPr>
        </p:nvSpPr>
        <p:spPr>
          <a:xfrm>
            <a:off x="795600" y="1778760"/>
            <a:ext cx="8314920" cy="35985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CustomShape 1"/>
          <p:cNvSpPr/>
          <p:nvPr/>
        </p:nvSpPr>
        <p:spPr>
          <a:xfrm>
            <a:off x="3490200" y="6078240"/>
            <a:ext cx="2925720" cy="330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09" name="PlaceHolder 2"/>
          <p:cNvSpPr>
            <a:spLocks noGrp="1"/>
          </p:cNvSpPr>
          <p:nvPr>
            <p:ph type="title"/>
          </p:nvPr>
        </p:nvSpPr>
        <p:spPr>
          <a:xfrm>
            <a:off x="795600" y="574920"/>
            <a:ext cx="8315280" cy="1034280"/>
          </a:xfrm>
          <a:prstGeom prst="rect">
            <a:avLst/>
          </a:prstGeom>
        </p:spPr>
        <p:txBody>
          <a:bodyPr lIns="82800" tIns="42840" rIns="82800" bIns="42840" anchor="ctr" anchorCtr="1">
            <a:noAutofit/>
          </a:bodyPr>
          <a:lstStyle/>
          <a:p>
            <a:pPr algn="ctr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40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Haga clic para modificar el estilo de título del patrón</a:t>
            </a:r>
            <a:endParaRPr lang="es-ES" sz="4000" b="0" strike="noStrike" spc="-1">
              <a:latin typeface="Arial"/>
            </a:endParaRPr>
          </a:p>
        </p:txBody>
      </p:sp>
      <p:sp>
        <p:nvSpPr>
          <p:cNvPr id="210" name="PlaceHolder 3"/>
          <p:cNvSpPr>
            <a:spLocks noGrp="1"/>
          </p:cNvSpPr>
          <p:nvPr>
            <p:ph type="body"/>
          </p:nvPr>
        </p:nvSpPr>
        <p:spPr>
          <a:xfrm>
            <a:off x="795600" y="1715400"/>
            <a:ext cx="4082040" cy="578880"/>
          </a:xfrm>
          <a:prstGeom prst="rect">
            <a:avLst/>
          </a:prstGeom>
        </p:spPr>
        <p:txBody>
          <a:bodyPr lIns="82800" tIns="42840" rIns="82800" bIns="42840" anchor="b">
            <a:normAutofit fontScale="37000"/>
          </a:bodyPr>
          <a:lstStyle/>
          <a:p>
            <a:pPr marL="432000" indent="-324000">
              <a:lnSpc>
                <a:spcPct val="100000"/>
              </a:lnSpc>
              <a:spcBef>
                <a:spcPts val="140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200" b="1" strike="noStrike" spc="-1">
                <a:solidFill>
                  <a:srgbClr val="000000"/>
                </a:solidFill>
                <a:latin typeface="Arial"/>
                <a:ea typeface="Microsoft YaHei"/>
              </a:rPr>
              <a:t>Haga clic para modificar el estilo de texto del patrón</a:t>
            </a:r>
            <a:endParaRPr lang="es-ES" sz="2200" b="0" strike="noStrike" spc="-1">
              <a:latin typeface="Arial"/>
            </a:endParaRPr>
          </a:p>
        </p:txBody>
      </p:sp>
      <p:sp>
        <p:nvSpPr>
          <p:cNvPr id="211" name="PlaceHolder 4"/>
          <p:cNvSpPr>
            <a:spLocks noGrp="1"/>
          </p:cNvSpPr>
          <p:nvPr>
            <p:ph type="title"/>
          </p:nvPr>
        </p:nvSpPr>
        <p:spPr>
          <a:xfrm>
            <a:off x="795600" y="2294280"/>
            <a:ext cx="4082040" cy="3575160"/>
          </a:xfrm>
          <a:prstGeom prst="rect">
            <a:avLst/>
          </a:prstGeom>
        </p:spPr>
        <p:txBody>
          <a:bodyPr lIns="82800" tIns="42840" rIns="82800" bIns="42840">
            <a:noAutofit/>
          </a:bodyPr>
          <a:lstStyle/>
          <a:p>
            <a:pPr marL="314640" indent="-314640">
              <a:lnSpc>
                <a:spcPct val="100000"/>
              </a:lnSpc>
              <a:spcBef>
                <a:spcPts val="7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2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Haga clic para modificar el estilo de texto del patrón</a:t>
            </a:r>
            <a:br/>
            <a:r>
              <a:rPr lang="es-ES" sz="22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Segundo nivel</a:t>
            </a:r>
            <a:br/>
            <a:r>
              <a:rPr lang="es-ES" sz="22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Tercer nivel</a:t>
            </a:r>
            <a:br/>
            <a:r>
              <a:rPr lang="es-ES" sz="22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Cuarto nivel</a:t>
            </a:r>
            <a:br/>
            <a:r>
              <a:rPr lang="es-ES" sz="22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Quinto nivel</a:t>
            </a:r>
            <a:endParaRPr lang="es-ES" sz="2200" b="0" strike="noStrike" spc="-1">
              <a:latin typeface="Arial"/>
            </a:endParaRPr>
          </a:p>
        </p:txBody>
      </p:sp>
      <p:sp>
        <p:nvSpPr>
          <p:cNvPr id="212" name="PlaceHolder 5"/>
          <p:cNvSpPr>
            <a:spLocks noGrp="1"/>
          </p:cNvSpPr>
          <p:nvPr>
            <p:ph type="body"/>
          </p:nvPr>
        </p:nvSpPr>
        <p:spPr>
          <a:xfrm>
            <a:off x="5026680" y="1715400"/>
            <a:ext cx="4083840" cy="578880"/>
          </a:xfrm>
          <a:prstGeom prst="rect">
            <a:avLst/>
          </a:prstGeom>
        </p:spPr>
        <p:txBody>
          <a:bodyPr lIns="82800" tIns="42840" rIns="82800" bIns="42840" anchor="b">
            <a:normAutofit fontScale="69000"/>
          </a:bodyPr>
          <a:lstStyle/>
          <a:p>
            <a:pPr>
              <a:lnSpc>
                <a:spcPct val="100000"/>
              </a:lnSpc>
              <a:spcBef>
                <a:spcPts val="1409"/>
              </a:spcBef>
            </a:pPr>
            <a:r>
              <a:rPr lang="es-ES" sz="2200" b="1" strike="noStrike" spc="-1">
                <a:solidFill>
                  <a:srgbClr val="000000"/>
                </a:solidFill>
                <a:latin typeface="Arial"/>
                <a:ea typeface="Microsoft YaHei"/>
              </a:rPr>
              <a:t>Haga clic para modificar el estilo de texto del patrón</a:t>
            </a:r>
            <a:endParaRPr lang="es-ES" sz="2200" b="0" strike="noStrike" spc="-1">
              <a:latin typeface="Arial"/>
            </a:endParaRPr>
          </a:p>
        </p:txBody>
      </p:sp>
      <p:sp>
        <p:nvSpPr>
          <p:cNvPr id="213" name="PlaceHolder 6"/>
          <p:cNvSpPr>
            <a:spLocks noGrp="1"/>
          </p:cNvSpPr>
          <p:nvPr>
            <p:ph type="title"/>
          </p:nvPr>
        </p:nvSpPr>
        <p:spPr>
          <a:xfrm>
            <a:off x="5026680" y="2294280"/>
            <a:ext cx="4083840" cy="3575160"/>
          </a:xfrm>
          <a:prstGeom prst="rect">
            <a:avLst/>
          </a:prstGeom>
        </p:spPr>
        <p:txBody>
          <a:bodyPr lIns="82800" tIns="42840" rIns="82800" bIns="42840">
            <a:noAutofit/>
          </a:bodyPr>
          <a:lstStyle/>
          <a:p>
            <a:pPr marL="314640" indent="-314640">
              <a:lnSpc>
                <a:spcPct val="100000"/>
              </a:lnSpc>
              <a:spcBef>
                <a:spcPts val="7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2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Haga clic para modificar el estilo de texto del patrón</a:t>
            </a:r>
            <a:br/>
            <a:r>
              <a:rPr lang="es-ES" sz="22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Segundo nivel</a:t>
            </a:r>
            <a:br/>
            <a:r>
              <a:rPr lang="es-ES" sz="22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Tercer nivel</a:t>
            </a:r>
            <a:br/>
            <a:r>
              <a:rPr lang="es-ES" sz="22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Cuarto nivel</a:t>
            </a:r>
            <a:br/>
            <a:r>
              <a:rPr lang="es-ES" sz="22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Quinto nivel</a:t>
            </a:r>
            <a:endParaRPr lang="es-ES" sz="2200" b="0" strike="noStrike" spc="-1">
              <a:latin typeface="Arial"/>
            </a:endParaRPr>
          </a:p>
        </p:txBody>
      </p:sp>
      <p:sp>
        <p:nvSpPr>
          <p:cNvPr id="214" name="PlaceHolder 7"/>
          <p:cNvSpPr>
            <a:spLocks noGrp="1"/>
          </p:cNvSpPr>
          <p:nvPr>
            <p:ph type="dt"/>
          </p:nvPr>
        </p:nvSpPr>
        <p:spPr>
          <a:xfrm>
            <a:off x="79560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endParaRPr lang="es-ES" sz="2400" b="0" strike="noStrike" spc="-1">
              <a:latin typeface="Times New Roman"/>
            </a:endParaRPr>
          </a:p>
        </p:txBody>
      </p:sp>
      <p:sp>
        <p:nvSpPr>
          <p:cNvPr id="215" name="PlaceHolder 8"/>
          <p:cNvSpPr>
            <a:spLocks noGrp="1"/>
          </p:cNvSpPr>
          <p:nvPr>
            <p:ph type="sldNum"/>
          </p:nvPr>
        </p:nvSpPr>
        <p:spPr>
          <a:xfrm>
            <a:off x="695484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pPr>
              <a:lnSpc>
                <a:spcPct val="100000"/>
              </a:lnSpc>
            </a:pPr>
            <a:fld id="{6E848BFB-DE4F-4DE7-BB00-4FEF848E9716}" type="slidenum">
              <a:rPr lang="es-ES" sz="1700" b="0" strike="noStrike" spc="-1">
                <a:solidFill>
                  <a:srgbClr val="000000"/>
                </a:solidFill>
                <a:latin typeface="Arial"/>
                <a:ea typeface="Arial"/>
              </a:rPr>
              <a:t>‹Nº›</a:t>
            </a:fld>
            <a:endParaRPr lang="es-ES" sz="17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CustomShape 1"/>
          <p:cNvSpPr/>
          <p:nvPr/>
        </p:nvSpPr>
        <p:spPr>
          <a:xfrm>
            <a:off x="3490200" y="6078240"/>
            <a:ext cx="2925720" cy="330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53" name="PlaceHolder 2"/>
          <p:cNvSpPr>
            <a:spLocks noGrp="1"/>
          </p:cNvSpPr>
          <p:nvPr>
            <p:ph type="title"/>
          </p:nvPr>
        </p:nvSpPr>
        <p:spPr>
          <a:xfrm>
            <a:off x="794880" y="574920"/>
            <a:ext cx="8311680" cy="1031400"/>
          </a:xfrm>
          <a:prstGeom prst="rect">
            <a:avLst/>
          </a:prstGeom>
        </p:spPr>
        <p:txBody>
          <a:bodyPr lIns="82800" tIns="42840" rIns="82800" bIns="42840" anchor="ctr" anchorCtr="1">
            <a:noAutofit/>
          </a:bodyPr>
          <a:lstStyle/>
          <a:p>
            <a:pPr algn="ctr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40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Haga clic para modificar el estilo de título del patrón</a:t>
            </a:r>
            <a:endParaRPr lang="es-ES" sz="4000" b="0" strike="noStrike" spc="-1">
              <a:latin typeface="Arial"/>
            </a:endParaRPr>
          </a:p>
        </p:txBody>
      </p:sp>
      <p:sp>
        <p:nvSpPr>
          <p:cNvPr id="254" name="PlaceHolder 3"/>
          <p:cNvSpPr>
            <a:spLocks noGrp="1"/>
          </p:cNvSpPr>
          <p:nvPr>
            <p:ph type="dt"/>
          </p:nvPr>
        </p:nvSpPr>
        <p:spPr>
          <a:xfrm>
            <a:off x="79560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endParaRPr lang="es-ES" sz="2400" b="0" strike="noStrike" spc="-1">
              <a:latin typeface="Times New Roman"/>
            </a:endParaRPr>
          </a:p>
        </p:txBody>
      </p:sp>
      <p:sp>
        <p:nvSpPr>
          <p:cNvPr id="255" name="PlaceHolder 4"/>
          <p:cNvSpPr>
            <a:spLocks noGrp="1"/>
          </p:cNvSpPr>
          <p:nvPr>
            <p:ph type="sldNum"/>
          </p:nvPr>
        </p:nvSpPr>
        <p:spPr>
          <a:xfrm>
            <a:off x="695484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pPr>
              <a:lnSpc>
                <a:spcPct val="100000"/>
              </a:lnSpc>
            </a:pPr>
            <a:fld id="{3ED51CA4-04C8-4A10-8EDE-281BB5C50263}" type="slidenum">
              <a:rPr lang="es-ES" sz="1700" b="0" strike="noStrike" spc="-1">
                <a:solidFill>
                  <a:srgbClr val="000000"/>
                </a:solidFill>
                <a:latin typeface="Arial"/>
                <a:ea typeface="Arial"/>
              </a:rPr>
              <a:t>‹Nº›</a:t>
            </a:fld>
            <a:endParaRPr lang="es-ES" sz="1700" b="0" strike="noStrike" spc="-1">
              <a:latin typeface="Times New Roman"/>
            </a:endParaRPr>
          </a:p>
        </p:txBody>
      </p:sp>
      <p:sp>
        <p:nvSpPr>
          <p:cNvPr id="256" name="PlaceHolder 5"/>
          <p:cNvSpPr>
            <a:spLocks noGrp="1"/>
          </p:cNvSpPr>
          <p:nvPr>
            <p:ph type="body"/>
          </p:nvPr>
        </p:nvSpPr>
        <p:spPr>
          <a:xfrm>
            <a:off x="795600" y="1778760"/>
            <a:ext cx="831492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CustomShape 1"/>
          <p:cNvSpPr/>
          <p:nvPr/>
        </p:nvSpPr>
        <p:spPr>
          <a:xfrm>
            <a:off x="3490200" y="6078240"/>
            <a:ext cx="2925720" cy="330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94" name="PlaceHolder 2"/>
          <p:cNvSpPr>
            <a:spLocks noGrp="1"/>
          </p:cNvSpPr>
          <p:nvPr>
            <p:ph type="dt"/>
          </p:nvPr>
        </p:nvSpPr>
        <p:spPr>
          <a:xfrm>
            <a:off x="79560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endParaRPr lang="es-ES" sz="2400" b="0" strike="noStrike" spc="-1">
              <a:latin typeface="Times New Roman"/>
            </a:endParaRPr>
          </a:p>
        </p:txBody>
      </p:sp>
      <p:sp>
        <p:nvSpPr>
          <p:cNvPr id="295" name="PlaceHolder 3"/>
          <p:cNvSpPr>
            <a:spLocks noGrp="1"/>
          </p:cNvSpPr>
          <p:nvPr>
            <p:ph type="sldNum"/>
          </p:nvPr>
        </p:nvSpPr>
        <p:spPr>
          <a:xfrm>
            <a:off x="695484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pPr>
              <a:lnSpc>
                <a:spcPct val="100000"/>
              </a:lnSpc>
            </a:pPr>
            <a:fld id="{01A28739-467E-41A1-BAD5-3BC749CF80F1}" type="slidenum">
              <a:rPr lang="es-ES" sz="1700" b="0" strike="noStrike" spc="-1">
                <a:solidFill>
                  <a:srgbClr val="000000"/>
                </a:solidFill>
                <a:latin typeface="Arial"/>
                <a:ea typeface="Arial"/>
              </a:rPr>
              <a:t>‹Nº›</a:t>
            </a:fld>
            <a:endParaRPr lang="es-ES" sz="1700" b="0" strike="noStrike" spc="-1">
              <a:latin typeface="Times New Roman"/>
            </a:endParaRPr>
          </a:p>
        </p:txBody>
      </p:sp>
      <p:sp>
        <p:nvSpPr>
          <p:cNvPr id="296" name="PlaceHolder 4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 anchorCtr="1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97" name="PlaceHolder 5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CustomShape 1"/>
          <p:cNvSpPr/>
          <p:nvPr/>
        </p:nvSpPr>
        <p:spPr>
          <a:xfrm>
            <a:off x="3490200" y="6078240"/>
            <a:ext cx="2925720" cy="330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35" name="PlaceHolder 2"/>
          <p:cNvSpPr>
            <a:spLocks noGrp="1"/>
          </p:cNvSpPr>
          <p:nvPr>
            <p:ph type="title"/>
          </p:nvPr>
        </p:nvSpPr>
        <p:spPr>
          <a:xfrm>
            <a:off x="795600" y="573480"/>
            <a:ext cx="3039480" cy="1051560"/>
          </a:xfrm>
          <a:prstGeom prst="rect">
            <a:avLst/>
          </a:prstGeom>
        </p:spPr>
        <p:txBody>
          <a:bodyPr lIns="82800" tIns="42840" rIns="82800" bIns="42840" anchor="b">
            <a:noAutofit/>
          </a:bodyPr>
          <a:lstStyle/>
          <a:p>
            <a:pPr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800" b="1" strike="noStrike" spc="-1">
                <a:solidFill>
                  <a:srgbClr val="000000"/>
                </a:solidFill>
                <a:latin typeface="Calibri"/>
                <a:ea typeface="Microsoft YaHei"/>
              </a:rPr>
              <a:t>Haga clic para modificar el estilo de título del patrón</a:t>
            </a:r>
            <a:endParaRPr lang="es-ES" sz="1800" b="0" strike="noStrike" spc="-1">
              <a:latin typeface="Arial"/>
            </a:endParaRPr>
          </a:p>
        </p:txBody>
      </p:sp>
      <p:sp>
        <p:nvSpPr>
          <p:cNvPr id="336" name="PlaceHolder 3"/>
          <p:cNvSpPr>
            <a:spLocks noGrp="1"/>
          </p:cNvSpPr>
          <p:nvPr>
            <p:ph type="title"/>
          </p:nvPr>
        </p:nvSpPr>
        <p:spPr>
          <a:xfrm>
            <a:off x="3945960" y="573480"/>
            <a:ext cx="5164920" cy="5295960"/>
          </a:xfrm>
          <a:prstGeom prst="rect">
            <a:avLst/>
          </a:prstGeom>
        </p:spPr>
        <p:txBody>
          <a:bodyPr lIns="82800" tIns="42840" rIns="82800" bIns="42840">
            <a:noAutofit/>
          </a:bodyPr>
          <a:lstStyle/>
          <a:p>
            <a:pPr marL="314640" indent="-314640">
              <a:lnSpc>
                <a:spcPct val="100000"/>
              </a:lnSpc>
              <a:spcBef>
                <a:spcPts val="7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9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Haga clic para modificar el estilo de texto del patrón</a:t>
            </a:r>
            <a:br/>
            <a:r>
              <a:rPr lang="es-ES" sz="29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Segundo nivel</a:t>
            </a:r>
            <a:br/>
            <a:r>
              <a:rPr lang="es-ES" sz="29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Tercer nivel</a:t>
            </a:r>
            <a:br/>
            <a:r>
              <a:rPr lang="es-ES" sz="29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Cuarto nivel</a:t>
            </a:r>
            <a:br/>
            <a:r>
              <a:rPr lang="es-ES" sz="29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Quinto nivel</a:t>
            </a:r>
            <a:endParaRPr lang="es-ES" sz="2900" b="0" strike="noStrike" spc="-1">
              <a:latin typeface="Arial"/>
            </a:endParaRPr>
          </a:p>
        </p:txBody>
      </p:sp>
      <p:sp>
        <p:nvSpPr>
          <p:cNvPr id="337" name="PlaceHolder 4"/>
          <p:cNvSpPr>
            <a:spLocks noGrp="1"/>
          </p:cNvSpPr>
          <p:nvPr>
            <p:ph type="body"/>
          </p:nvPr>
        </p:nvSpPr>
        <p:spPr>
          <a:xfrm>
            <a:off x="795600" y="1624680"/>
            <a:ext cx="3039480" cy="4244760"/>
          </a:xfrm>
          <a:prstGeom prst="rect">
            <a:avLst/>
          </a:prstGeom>
        </p:spPr>
        <p:txBody>
          <a:bodyPr lIns="82800" tIns="42840" rIns="82800" bIns="42840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0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300" b="0" strike="noStrike" spc="-1">
                <a:solidFill>
                  <a:srgbClr val="000000"/>
                </a:solidFill>
                <a:latin typeface="Arial"/>
                <a:ea typeface="Microsoft YaHei"/>
              </a:rPr>
              <a:t>Haga clic para modificar el estilo de texto del patrón</a:t>
            </a:r>
            <a:endParaRPr lang="es-ES" sz="1300" b="0" strike="noStrike" spc="-1">
              <a:latin typeface="Arial"/>
            </a:endParaRPr>
          </a:p>
        </p:txBody>
      </p:sp>
      <p:sp>
        <p:nvSpPr>
          <p:cNvPr id="338" name="PlaceHolder 5"/>
          <p:cNvSpPr>
            <a:spLocks noGrp="1"/>
          </p:cNvSpPr>
          <p:nvPr>
            <p:ph type="dt"/>
          </p:nvPr>
        </p:nvSpPr>
        <p:spPr>
          <a:xfrm>
            <a:off x="79560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endParaRPr lang="es-ES" sz="2400" b="0" strike="noStrike" spc="-1">
              <a:latin typeface="Times New Roman"/>
            </a:endParaRPr>
          </a:p>
        </p:txBody>
      </p:sp>
      <p:sp>
        <p:nvSpPr>
          <p:cNvPr id="339" name="PlaceHolder 6"/>
          <p:cNvSpPr>
            <a:spLocks noGrp="1"/>
          </p:cNvSpPr>
          <p:nvPr>
            <p:ph type="sldNum"/>
          </p:nvPr>
        </p:nvSpPr>
        <p:spPr>
          <a:xfrm>
            <a:off x="695484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pPr>
              <a:lnSpc>
                <a:spcPct val="100000"/>
              </a:lnSpc>
            </a:pPr>
            <a:fld id="{D0B10327-4EB7-4785-B2EC-0AE83C65D301}" type="slidenum">
              <a:rPr lang="es-ES" sz="1700" b="0" strike="noStrike" spc="-1">
                <a:solidFill>
                  <a:srgbClr val="000000"/>
                </a:solidFill>
                <a:latin typeface="Arial"/>
                <a:ea typeface="Arial"/>
              </a:rPr>
              <a:t>‹Nº›</a:t>
            </a:fld>
            <a:endParaRPr lang="es-ES" sz="17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jose.lopez@ivam.es" TargetMode="External"/><Relationship Id="rId13" Type="http://schemas.openxmlformats.org/officeDocument/2006/relationships/hyperlink" Target="mailto:irene.llacer@ivam.es" TargetMode="External"/><Relationship Id="rId18" Type="http://schemas.openxmlformats.org/officeDocument/2006/relationships/hyperlink" Target="mailto:raquel.gutierrez@ivam.es" TargetMode="External"/><Relationship Id="rId3" Type="http://schemas.openxmlformats.org/officeDocument/2006/relationships/hyperlink" Target="mailto:direccion@ivam.es" TargetMode="External"/><Relationship Id="rId7" Type="http://schemas.openxmlformats.org/officeDocument/2006/relationships/hyperlink" Target="mailto:daniel.camara@ivam.es" TargetMode="External"/><Relationship Id="rId12" Type="http://schemas.openxmlformats.org/officeDocument/2006/relationships/hyperlink" Target="mailto:juan.garcia@ivam.es" TargetMode="External"/><Relationship Id="rId17" Type="http://schemas.openxmlformats.org/officeDocument/2006/relationships/hyperlink" Target="mailto:luis.royo@ivam.es" TargetMode="External"/><Relationship Id="rId2" Type="http://schemas.openxmlformats.org/officeDocument/2006/relationships/notesSlide" Target="../notesSlides/notesSlide1.xml"/><Relationship Id="rId16" Type="http://schemas.openxmlformats.org/officeDocument/2006/relationships/hyperlink" Target="mailto:gerencia@ivam.es" TargetMode="External"/><Relationship Id="rId1" Type="http://schemas.openxmlformats.org/officeDocument/2006/relationships/slideLayout" Target="../slideLayouts/slideLayout92.xml"/><Relationship Id="rId6" Type="http://schemas.openxmlformats.org/officeDocument/2006/relationships/hyperlink" Target="mailto:livia.perez@ivam.es" TargetMode="External"/><Relationship Id="rId11" Type="http://schemas.openxmlformats.org/officeDocument/2006/relationships/hyperlink" Target="mailto:maite.martinez@ivam.es" TargetMode="External"/><Relationship Id="rId5" Type="http://schemas.openxmlformats.org/officeDocument/2006/relationships/hyperlink" Target="mailto:alberto.mata@ivam.es" TargetMode="External"/><Relationship Id="rId15" Type="http://schemas.openxmlformats.org/officeDocument/2006/relationships/hyperlink" Target="mailto:juana.camps@ivam.es" TargetMode="External"/><Relationship Id="rId10" Type="http://schemas.openxmlformats.org/officeDocument/2006/relationships/hyperlink" Target="mailto:cristina.mulinas@ivam.es" TargetMode="External"/><Relationship Id="rId19" Type="http://schemas.openxmlformats.org/officeDocument/2006/relationships/hyperlink" Target="mailto:paula.fuster@ivam.es" TargetMode="External"/><Relationship Id="rId4" Type="http://schemas.openxmlformats.org/officeDocument/2006/relationships/hyperlink" Target="mailto:carmenaguilera@ivam.es" TargetMode="External"/><Relationship Id="rId9" Type="http://schemas.openxmlformats.org/officeDocument/2006/relationships/hyperlink" Target="mailto:vanesa.abad@ivam.es" TargetMode="External"/><Relationship Id="rId14" Type="http://schemas.openxmlformats.org/officeDocument/2006/relationships/hyperlink" Target="mailto:eloisa.garcia@ivam.es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mailto:lola.chiner@ivam.es" TargetMode="External"/><Relationship Id="rId13" Type="http://schemas.openxmlformats.org/officeDocument/2006/relationships/hyperlink" Target="mailto:vicente.martinez@ivam.es" TargetMode="External"/><Relationship Id="rId18" Type="http://schemas.openxmlformats.org/officeDocument/2006/relationships/hyperlink" Target="mailto:marisa.martinez@ivam.es" TargetMode="External"/><Relationship Id="rId3" Type="http://schemas.openxmlformats.org/officeDocument/2006/relationships/hyperlink" Target="mailto:daniel.camara@ivam.es" TargetMode="External"/><Relationship Id="rId21" Type="http://schemas.openxmlformats.org/officeDocument/2006/relationships/hyperlink" Target="mailto:Juana.camps@ivam.es" TargetMode="External"/><Relationship Id="rId7" Type="http://schemas.openxmlformats.org/officeDocument/2006/relationships/hyperlink" Target="mailto:lourdes.farinyas@ivam.es" TargetMode="External"/><Relationship Id="rId12" Type="http://schemas.openxmlformats.org/officeDocument/2006/relationships/hyperlink" Target="mailto:oscar.esteban@ivam.es" TargetMode="External"/><Relationship Id="rId17" Type="http://schemas.openxmlformats.org/officeDocument/2006/relationships/hyperlink" Target="mailto:laura.pallardo@ivam.es" TargetMode="External"/><Relationship Id="rId25" Type="http://schemas.openxmlformats.org/officeDocument/2006/relationships/hyperlink" Target="mailto:sara.ruiz@ivam.es" TargetMode="External"/><Relationship Id="rId2" Type="http://schemas.openxmlformats.org/officeDocument/2006/relationships/hyperlink" Target="mailto:alberto.mata@ivam.es" TargetMode="External"/><Relationship Id="rId16" Type="http://schemas.openxmlformats.org/officeDocument/2006/relationships/hyperlink" Target="mailto:jose.lopez@ivam.es" TargetMode="External"/><Relationship Id="rId20" Type="http://schemas.openxmlformats.org/officeDocument/2006/relationships/hyperlink" Target="mailto:mar&#237;a.moreno@ivam.es" TargetMode="External"/><Relationship Id="rId1" Type="http://schemas.openxmlformats.org/officeDocument/2006/relationships/slideLayout" Target="../slideLayouts/slideLayout92.xml"/><Relationship Id="rId6" Type="http://schemas.openxmlformats.org/officeDocument/2006/relationships/hyperlink" Target="mailto:roseta.blasco@ivam.es" TargetMode="External"/><Relationship Id="rId11" Type="http://schemas.openxmlformats.org/officeDocument/2006/relationships/hyperlink" Target="mailto:vicente.barbera@ivam.es" TargetMode="External"/><Relationship Id="rId24" Type="http://schemas.openxmlformats.org/officeDocument/2006/relationships/hyperlink" Target="mailto:Belen.aznar@ivam.es" TargetMode="External"/><Relationship Id="rId5" Type="http://schemas.openxmlformats.org/officeDocument/2006/relationships/hyperlink" Target="mailto:livia.perez@ivam.es" TargetMode="External"/><Relationship Id="rId15" Type="http://schemas.openxmlformats.org/officeDocument/2006/relationships/hyperlink" Target="mailto:rafael.estruch@ivam.es" TargetMode="External"/><Relationship Id="rId23" Type="http://schemas.openxmlformats.org/officeDocument/2006/relationships/hyperlink" Target="mailto:mjesus.sendra@ivam.es" TargetMode="External"/><Relationship Id="rId10" Type="http://schemas.openxmlformats.org/officeDocument/2006/relationships/hyperlink" Target="mailto:Manolo.peris@ivam.es" TargetMode="External"/><Relationship Id="rId19" Type="http://schemas.openxmlformats.org/officeDocument/2006/relationships/hyperlink" Target="mailto:marina.sarrion@ivam.es" TargetMode="External"/><Relationship Id="rId4" Type="http://schemas.openxmlformats.org/officeDocument/2006/relationships/hyperlink" Target="mailto:vanesa.abad@ivam.es" TargetMode="External"/><Relationship Id="rId9" Type="http://schemas.openxmlformats.org/officeDocument/2006/relationships/hyperlink" Target="mailto:antonio.montiel@ivam.es" TargetMode="External"/><Relationship Id="rId14" Type="http://schemas.openxmlformats.org/officeDocument/2006/relationships/hyperlink" Target="mailto:daniel.llacer@ivam.e" TargetMode="External"/><Relationship Id="rId22" Type="http://schemas.openxmlformats.org/officeDocument/2006/relationships/hyperlink" Target="mailto:carmen.simon@ivam.es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mailto:Juan.garcia@ivam.es" TargetMode="External"/><Relationship Id="rId13" Type="http://schemas.openxmlformats.org/officeDocument/2006/relationships/hyperlink" Target="mailto:yolanda.montanes@ivam.es" TargetMode="External"/><Relationship Id="rId18" Type="http://schemas.openxmlformats.org/officeDocument/2006/relationships/hyperlink" Target="mailto:raquel.gutierrez@ivam.es" TargetMode="External"/><Relationship Id="rId3" Type="http://schemas.openxmlformats.org/officeDocument/2006/relationships/hyperlink" Target="mailto:ramon.escriva@ivam.es" TargetMode="External"/><Relationship Id="rId7" Type="http://schemas.openxmlformats.org/officeDocument/2006/relationships/hyperlink" Target="mailto:yolanda.franco@ivam.es" TargetMode="External"/><Relationship Id="rId12" Type="http://schemas.openxmlformats.org/officeDocument/2006/relationships/hyperlink" Target="mailto:Angeles.valiente@ivam.es" TargetMode="External"/><Relationship Id="rId17" Type="http://schemas.openxmlformats.org/officeDocument/2006/relationships/hyperlink" Target="mailto:Sandra.moros@ivam.es" TargetMode="External"/><Relationship Id="rId2" Type="http://schemas.openxmlformats.org/officeDocument/2006/relationships/hyperlink" Target="mailto:marta.arroyo@ivam.es" TargetMode="External"/><Relationship Id="rId16" Type="http://schemas.openxmlformats.org/officeDocument/2006/relationships/hyperlink" Target="mailto:Isidre.sabater@ivam.es" TargetMode="External"/><Relationship Id="rId20" Type="http://schemas.openxmlformats.org/officeDocument/2006/relationships/hyperlink" Target="mailto:cristina.vazquez@ivam.es" TargetMode="External"/><Relationship Id="rId1" Type="http://schemas.openxmlformats.org/officeDocument/2006/relationships/slideLayout" Target="../slideLayouts/slideLayout92.xml"/><Relationship Id="rId6" Type="http://schemas.openxmlformats.org/officeDocument/2006/relationships/hyperlink" Target="mailto:josep.salvador@ivam.es" TargetMode="External"/><Relationship Id="rId11" Type="http://schemas.openxmlformats.org/officeDocument/2006/relationships/hyperlink" Target="mailto:Pepe.talavera@ivam.es" TargetMode="External"/><Relationship Id="rId5" Type="http://schemas.openxmlformats.org/officeDocument/2006/relationships/hyperlink" Target="mailto:Teresa.millet@ivam.es" TargetMode="External"/><Relationship Id="rId15" Type="http://schemas.openxmlformats.org/officeDocument/2006/relationships/hyperlink" Target="mailto:antonio.romero@ivam.es" TargetMode="External"/><Relationship Id="rId10" Type="http://schemas.openxmlformats.org/officeDocument/2006/relationships/hyperlink" Target="mailto:Maite.martinez@ivam.es" TargetMode="External"/><Relationship Id="rId19" Type="http://schemas.openxmlformats.org/officeDocument/2006/relationships/image" Target="../media/image1.png"/><Relationship Id="rId4" Type="http://schemas.openxmlformats.org/officeDocument/2006/relationships/hyperlink" Target="mailto:m.jesus.folch@ivam.es" TargetMode="External"/><Relationship Id="rId9" Type="http://schemas.openxmlformats.org/officeDocument/2006/relationships/hyperlink" Target="mailto:Cristina.mulinas@ivam.es" TargetMode="External"/><Relationship Id="rId14" Type="http://schemas.openxmlformats.org/officeDocument/2006/relationships/hyperlink" Target="mailto:marisa.martinez@ivam.es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mailto:jramon.lopez@ivam.es" TargetMode="External"/><Relationship Id="rId13" Type="http://schemas.openxmlformats.org/officeDocument/2006/relationships/hyperlink" Target="mailto:Ana.guillen@ivam.es" TargetMode="External"/><Relationship Id="rId3" Type="http://schemas.openxmlformats.org/officeDocument/2006/relationships/hyperlink" Target="mailto:Irene.llacer@ivam.es" TargetMode="External"/><Relationship Id="rId7" Type="http://schemas.openxmlformats.org/officeDocument/2006/relationships/hyperlink" Target="mailto:patricia.marzal@ivam.es" TargetMode="External"/><Relationship Id="rId12" Type="http://schemas.openxmlformats.org/officeDocument/2006/relationships/hyperlink" Target="mailto:jose.martinez@ivam.es" TargetMode="External"/><Relationship Id="rId2" Type="http://schemas.openxmlformats.org/officeDocument/2006/relationships/hyperlink" Target="mailto:eloisa.garcia@ivam.es" TargetMode="External"/><Relationship Id="rId1" Type="http://schemas.openxmlformats.org/officeDocument/2006/relationships/slideLayout" Target="../slideLayouts/slideLayout92.xml"/><Relationship Id="rId6" Type="http://schemas.openxmlformats.org/officeDocument/2006/relationships/hyperlink" Target="mailto:vicky.menor@ivam.es" TargetMode="External"/><Relationship Id="rId11" Type="http://schemas.openxmlformats.org/officeDocument/2006/relationships/hyperlink" Target="mailto:j.martinez@ivam.es" TargetMode="External"/><Relationship Id="rId5" Type="http://schemas.openxmlformats.org/officeDocument/2006/relationships/hyperlink" Target="mailto:olivia.rico@ivam.es" TargetMode="External"/><Relationship Id="rId10" Type="http://schemas.openxmlformats.org/officeDocument/2006/relationships/hyperlink" Target="mailto:conchi.santacana@ivam.es" TargetMode="External"/><Relationship Id="rId4" Type="http://schemas.openxmlformats.org/officeDocument/2006/relationships/hyperlink" Target="mailto:felix.salas@ivam.es" TargetMode="External"/><Relationship Id="rId9" Type="http://schemas.openxmlformats.org/officeDocument/2006/relationships/hyperlink" Target="mailto:Josue.domene@ivam.es" TargetMode="External"/><Relationship Id="rId14" Type="http://schemas.openxmlformats.org/officeDocument/2006/relationships/hyperlink" Target="mailto:alejandro.ituarte@ivam.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CustomShape 1"/>
          <p:cNvSpPr/>
          <p:nvPr/>
        </p:nvSpPr>
        <p:spPr>
          <a:xfrm>
            <a:off x="3008880" y="1410090"/>
            <a:ext cx="3273840" cy="6523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5B3D7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="ctr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1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DIRECTORA</a:t>
            </a:r>
          </a:p>
          <a:p>
            <a:pPr algn="ctr">
              <a:lnSpc>
                <a:spcPct val="100000"/>
              </a:lnSpc>
            </a:pPr>
            <a:r>
              <a:rPr lang="es-ES" sz="10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Blanca de la Torre</a:t>
            </a:r>
          </a:p>
          <a:p>
            <a:pPr algn="ctr">
              <a:lnSpc>
                <a:spcPct val="100000"/>
              </a:lnSpc>
            </a:pPr>
            <a:r>
              <a:rPr lang="es-ES" sz="1000" b="0" strike="noStrike" spc="-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direccion@ivam.es</a:t>
            </a:r>
            <a:endParaRPr lang="es-ES" sz="10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02" name="CustomShape 3"/>
          <p:cNvSpPr/>
          <p:nvPr/>
        </p:nvSpPr>
        <p:spPr>
          <a:xfrm>
            <a:off x="7884058" y="1274953"/>
            <a:ext cx="1287091" cy="519306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B9CDE5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="ctr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SECRETARÍA DE DIRECCIÓN</a:t>
            </a:r>
            <a:endParaRPr lang="es-ES" sz="8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Carmen Aguilera</a:t>
            </a: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carmenaguilera@ivam.es</a:t>
            </a:r>
            <a:endParaRPr lang="es-ES" sz="7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08" name="Line 9"/>
          <p:cNvCxnSpPr>
            <a:cxnSpLocks/>
          </p:cNvCxnSpPr>
          <p:nvPr/>
        </p:nvCxnSpPr>
        <p:spPr>
          <a:xfrm>
            <a:off x="1568880" y="3329710"/>
            <a:ext cx="0" cy="26082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cxnSp>
        <p:nvCxnSpPr>
          <p:cNvPr id="509" name="Line 10"/>
          <p:cNvCxnSpPr>
            <a:cxnSpLocks/>
          </p:cNvCxnSpPr>
          <p:nvPr/>
        </p:nvCxnSpPr>
        <p:spPr>
          <a:xfrm>
            <a:off x="3585240" y="3355200"/>
            <a:ext cx="0" cy="23577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cxnSp>
        <p:nvCxnSpPr>
          <p:cNvPr id="510" name="Line 11"/>
          <p:cNvCxnSpPr>
            <a:cxnSpLocks/>
          </p:cNvCxnSpPr>
          <p:nvPr/>
        </p:nvCxnSpPr>
        <p:spPr>
          <a:xfrm>
            <a:off x="6399093" y="3297673"/>
            <a:ext cx="0" cy="273137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cxnSp>
        <p:nvCxnSpPr>
          <p:cNvPr id="511" name="Line 12"/>
          <p:cNvCxnSpPr>
            <a:cxnSpLocks/>
          </p:cNvCxnSpPr>
          <p:nvPr/>
        </p:nvCxnSpPr>
        <p:spPr>
          <a:xfrm>
            <a:off x="8686287" y="3302470"/>
            <a:ext cx="0" cy="28171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sp>
        <p:nvSpPr>
          <p:cNvPr id="512" name="CustomShape 13"/>
          <p:cNvSpPr/>
          <p:nvPr/>
        </p:nvSpPr>
        <p:spPr>
          <a:xfrm>
            <a:off x="658440" y="4764616"/>
            <a:ext cx="1818720" cy="578959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BEEF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9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TECNOLOGÍAS INFORMACIÓN Y COMUNICACIONES</a:t>
            </a:r>
            <a:endParaRPr lang="es-ES" sz="9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Alberto Mata</a:t>
            </a: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5"/>
              </a:rPr>
              <a:t>alberto.mata@ivam.es</a:t>
            </a:r>
            <a:endParaRPr lang="es-ES" sz="7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3" name="CustomShape 14"/>
          <p:cNvSpPr/>
          <p:nvPr/>
        </p:nvSpPr>
        <p:spPr>
          <a:xfrm>
            <a:off x="660240" y="3627552"/>
            <a:ext cx="1818720" cy="4404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BEEF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9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GESTIÓN ADMINISTRATIVA</a:t>
            </a:r>
            <a:endParaRPr lang="es-ES" sz="9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Livia Pérez</a:t>
            </a: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6"/>
              </a:rPr>
              <a:t>livia.perez@ivam.es</a:t>
            </a:r>
            <a:endParaRPr lang="es-ES" sz="7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4" name="CustomShape 15"/>
          <p:cNvSpPr/>
          <p:nvPr/>
        </p:nvSpPr>
        <p:spPr>
          <a:xfrm>
            <a:off x="658440" y="5439503"/>
            <a:ext cx="1818720" cy="4404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BEEF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9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MANTENIMIENTO Y OBRAS</a:t>
            </a:r>
            <a:endParaRPr lang="es-ES" sz="9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Daniel Cámara</a:t>
            </a: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7"/>
              </a:rPr>
              <a:t>daniel.camara@ivam.es</a:t>
            </a:r>
            <a:endParaRPr lang="es-ES" sz="7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5" name="CustomShape 16"/>
          <p:cNvSpPr/>
          <p:nvPr/>
        </p:nvSpPr>
        <p:spPr>
          <a:xfrm>
            <a:off x="658440" y="5975891"/>
            <a:ext cx="1818720" cy="4404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BEEF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9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SEGURIDAD</a:t>
            </a:r>
            <a:endParaRPr lang="es-ES" sz="9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José R López</a:t>
            </a: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8"/>
              </a:rPr>
              <a:t>jose.lopez@ivam.es</a:t>
            </a:r>
            <a:endParaRPr lang="es-ES" sz="7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6" name="CustomShape 17"/>
          <p:cNvSpPr/>
          <p:nvPr/>
        </p:nvSpPr>
        <p:spPr>
          <a:xfrm>
            <a:off x="658440" y="4182902"/>
            <a:ext cx="1818720" cy="4404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BEEF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9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GESTIÓN ECONÓMICA</a:t>
            </a:r>
            <a:endParaRPr lang="es-ES" sz="9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Vanesa Abad</a:t>
            </a:r>
            <a:endParaRPr lang="es-ES" sz="700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9"/>
              </a:rPr>
              <a:t>vanesa.abad@ivam.es</a:t>
            </a:r>
            <a:endParaRPr lang="es-ES" sz="700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8" name="CustomShape 19"/>
          <p:cNvSpPr/>
          <p:nvPr/>
        </p:nvSpPr>
        <p:spPr>
          <a:xfrm>
            <a:off x="5481681" y="4711674"/>
            <a:ext cx="1818720" cy="4404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DEADA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9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REGISTRO</a:t>
            </a:r>
            <a:endParaRPr lang="es-ES" sz="9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Cristina </a:t>
            </a:r>
            <a:r>
              <a:rPr lang="es-ES" sz="700" b="0" strike="noStrike" spc="-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Mulinas</a:t>
            </a:r>
            <a:endParaRPr lang="es-ES" sz="700" b="0" strike="noStrike" spc="-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10"/>
              </a:rPr>
              <a:t>cristina.mulinas@ivam.es</a:t>
            </a:r>
            <a:endParaRPr lang="es-ES" sz="7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9" name="CustomShape 20"/>
          <p:cNvSpPr/>
          <p:nvPr/>
        </p:nvSpPr>
        <p:spPr>
          <a:xfrm>
            <a:off x="5489733" y="5248944"/>
            <a:ext cx="1818720" cy="4404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DEADA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9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RESTAURACIÓN</a:t>
            </a:r>
            <a:endParaRPr lang="es-ES" sz="9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Maite Martínez</a:t>
            </a: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11"/>
              </a:rPr>
              <a:t>maite.martinez@ivam.es</a:t>
            </a:r>
            <a:endParaRPr lang="es-ES" sz="7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20" name="CustomShape 21"/>
          <p:cNvSpPr/>
          <p:nvPr/>
        </p:nvSpPr>
        <p:spPr>
          <a:xfrm>
            <a:off x="5481681" y="4165584"/>
            <a:ext cx="1818720" cy="4404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DEADA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9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FOTOGRAFÍA</a:t>
            </a:r>
            <a:endParaRPr lang="es-ES" sz="9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Juan García</a:t>
            </a:r>
          </a:p>
          <a:p>
            <a:pPr algn="ctr">
              <a:lnSpc>
                <a:spcPct val="100000"/>
              </a:lnSpc>
            </a:pPr>
            <a:r>
              <a:rPr lang="es-ES" sz="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12"/>
              </a:rPr>
              <a:t>juan.garcia@ivam.es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21" name="CustomShape 22"/>
          <p:cNvSpPr/>
          <p:nvPr/>
        </p:nvSpPr>
        <p:spPr>
          <a:xfrm>
            <a:off x="7487395" y="3624613"/>
            <a:ext cx="2182320" cy="4404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BF1DE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9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ACTIVIDADES CULTURALES</a:t>
            </a:r>
            <a:endParaRPr lang="es-ES" sz="9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Irene </a:t>
            </a:r>
            <a:r>
              <a:rPr lang="es-ES" sz="700" spc="-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Llácer</a:t>
            </a:r>
            <a:endParaRPr lang="es-ES" sz="700" spc="-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13"/>
              </a:rPr>
              <a:t>irene.llacer@ivam.es</a:t>
            </a:r>
            <a:endParaRPr lang="es-ES" sz="7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22" name="CustomShape 23"/>
          <p:cNvSpPr/>
          <p:nvPr/>
        </p:nvSpPr>
        <p:spPr>
          <a:xfrm>
            <a:off x="7487395" y="4172527"/>
            <a:ext cx="2182320" cy="578959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BF1DE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9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BIBLIOTECA Y CENTRO DE DOCUMENTACIÓN</a:t>
            </a:r>
            <a:endParaRPr lang="es-ES" sz="9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Eloísa García</a:t>
            </a: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14"/>
              </a:rPr>
              <a:t>eloisa.garcia@ivam.es</a:t>
            </a:r>
            <a:endParaRPr lang="es-ES" sz="7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23" name="CustomShape 24"/>
          <p:cNvSpPr/>
          <p:nvPr/>
        </p:nvSpPr>
        <p:spPr>
          <a:xfrm>
            <a:off x="7487395" y="4916206"/>
            <a:ext cx="2182320" cy="332738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BF1DE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9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PUBLICACIONES</a:t>
            </a:r>
            <a:endParaRPr lang="es-ES" sz="9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s-ES" sz="700" b="0" strike="noStrike" spc="-1" dirty="0">
              <a:latin typeface="Arial"/>
            </a:endParaRPr>
          </a:p>
        </p:txBody>
      </p:sp>
      <p:sp>
        <p:nvSpPr>
          <p:cNvPr id="526" name="CustomShape 27"/>
          <p:cNvSpPr/>
          <p:nvPr/>
        </p:nvSpPr>
        <p:spPr>
          <a:xfrm>
            <a:off x="2638610" y="3625311"/>
            <a:ext cx="2182320" cy="486626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2DCDB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0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COMUNICACIÓN</a:t>
            </a:r>
            <a:endParaRPr lang="es-ES" sz="10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Juana Camps</a:t>
            </a: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15"/>
              </a:rPr>
              <a:t>juana.camps@ivam.es</a:t>
            </a:r>
            <a:endParaRPr lang="es-ES" sz="8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27" name="Line 28"/>
          <p:cNvCxnSpPr/>
          <p:nvPr/>
        </p:nvCxnSpPr>
        <p:spPr>
          <a:xfrm flipH="1">
            <a:off x="3934440" y="2579913"/>
            <a:ext cx="677880" cy="180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sp>
        <p:nvSpPr>
          <p:cNvPr id="528" name="CustomShape 29"/>
          <p:cNvSpPr/>
          <p:nvPr/>
        </p:nvSpPr>
        <p:spPr>
          <a:xfrm>
            <a:off x="104759" y="3083010"/>
            <a:ext cx="1193288" cy="468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CE6F2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="ctr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700" b="0" strike="noStrike" spc="-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Secetaria</a:t>
            </a:r>
            <a:r>
              <a:rPr lang="es-ES" sz="7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Gerencia</a:t>
            </a: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Ana García</a:t>
            </a:r>
            <a:endParaRPr lang="es-ES" sz="7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Telf. 963176611</a:t>
            </a: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16"/>
              </a:rPr>
              <a:t>gerencia@ivam.es</a:t>
            </a:r>
            <a:endParaRPr lang="es-ES" sz="7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29" name="CustomShape 30"/>
          <p:cNvSpPr/>
          <p:nvPr/>
        </p:nvSpPr>
        <p:spPr>
          <a:xfrm>
            <a:off x="8802754" y="1901713"/>
            <a:ext cx="1030252" cy="426018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CE6F2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="ctr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Adjunto a Secretaría</a:t>
            </a:r>
          </a:p>
          <a:p>
            <a:pPr algn="ctr"/>
            <a:r>
              <a:rPr lang="es-ES" sz="7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Luis Royo</a:t>
            </a:r>
          </a:p>
          <a:p>
            <a:pPr algn="ctr"/>
            <a:r>
              <a:rPr lang="es-ES" sz="700" spc="-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17"/>
              </a:rPr>
              <a:t>luis.royo@ivam.es</a:t>
            </a:r>
            <a:endParaRPr lang="es-ES" sz="700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30" name="CustomShape 31"/>
          <p:cNvSpPr/>
          <p:nvPr/>
        </p:nvSpPr>
        <p:spPr>
          <a:xfrm>
            <a:off x="5489733" y="3604105"/>
            <a:ext cx="1818720" cy="455849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DEADA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CONSERVACIÓN Y EXPOSICIONES</a:t>
            </a:r>
          </a:p>
          <a:p>
            <a:pPr algn="ctr">
              <a:lnSpc>
                <a:spcPct val="100000"/>
              </a:lnSpc>
            </a:pPr>
            <a:r>
              <a:rPr lang="es-ES" sz="8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Raquel Gutiérrez</a:t>
            </a:r>
            <a:endParaRPr lang="es-ES" sz="800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8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18"/>
              </a:rPr>
              <a:t>raquel.gutierrez@ivam.es</a:t>
            </a:r>
            <a:endParaRPr lang="es-ES" sz="800" b="0" strike="noStrike" spc="-1" dirty="0">
              <a:latin typeface="Arial"/>
            </a:endParaRPr>
          </a:p>
        </p:txBody>
      </p:sp>
      <p:cxnSp>
        <p:nvCxnSpPr>
          <p:cNvPr id="531" name="Line 32"/>
          <p:cNvCxnSpPr/>
          <p:nvPr/>
        </p:nvCxnSpPr>
        <p:spPr>
          <a:xfrm>
            <a:off x="4601860" y="2583153"/>
            <a:ext cx="792360" cy="36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sp>
        <p:nvSpPr>
          <p:cNvPr id="532" name="CustomShape 33"/>
          <p:cNvSpPr/>
          <p:nvPr/>
        </p:nvSpPr>
        <p:spPr>
          <a:xfrm>
            <a:off x="560520" y="2327730"/>
            <a:ext cx="3273840" cy="6523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5B3D7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="ctr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1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GERENTE</a:t>
            </a:r>
            <a:endParaRPr lang="es-ES" sz="11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10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María Ayuso</a:t>
            </a:r>
          </a:p>
          <a:p>
            <a:pPr algn="ctr">
              <a:lnSpc>
                <a:spcPct val="100000"/>
              </a:lnSpc>
            </a:pPr>
            <a:r>
              <a:rPr lang="es-ES" sz="10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gerencia@ivam.es</a:t>
            </a:r>
            <a:endParaRPr lang="es-ES" sz="1000" b="0" strike="noStrike" spc="-1" dirty="0">
              <a:latin typeface="Arial"/>
            </a:endParaRPr>
          </a:p>
        </p:txBody>
      </p:sp>
      <p:sp>
        <p:nvSpPr>
          <p:cNvPr id="2" name="CustomShape 33">
            <a:extLst>
              <a:ext uri="{FF2B5EF4-FFF2-40B4-BE49-F238E27FC236}">
                <a16:creationId xmlns:a16="http://schemas.microsoft.com/office/drawing/2014/main" id="{FDCC0912-EA63-408B-B88B-716149DCC1D0}"/>
              </a:ext>
            </a:extLst>
          </p:cNvPr>
          <p:cNvSpPr/>
          <p:nvPr/>
        </p:nvSpPr>
        <p:spPr>
          <a:xfrm>
            <a:off x="5418797" y="2249293"/>
            <a:ext cx="3273840" cy="713565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5B3D7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="ctr" anchorCtr="1">
            <a:noAutofit/>
          </a:bodyPr>
          <a:lstStyle/>
          <a:p>
            <a:pPr algn="ctr">
              <a:lnSpc>
                <a:spcPct val="100000"/>
              </a:lnSpc>
            </a:pPr>
            <a:endParaRPr lang="es-ES" sz="1000" b="0" strike="noStrike" spc="-1" dirty="0">
              <a:solidFill>
                <a:srgbClr val="000000"/>
              </a:solidFill>
              <a:latin typeface="Calibri"/>
              <a:ea typeface="Arial"/>
            </a:endParaRPr>
          </a:p>
          <a:p>
            <a:pPr algn="ctr">
              <a:lnSpc>
                <a:spcPct val="100000"/>
              </a:lnSpc>
            </a:pPr>
            <a:endParaRPr lang="es-ES" sz="1000" b="0" strike="noStrike" spc="-1" dirty="0">
              <a:solidFill>
                <a:srgbClr val="000000"/>
              </a:solidFill>
              <a:latin typeface="Calibri"/>
              <a:ea typeface="Arial"/>
            </a:endParaRPr>
          </a:p>
          <a:p>
            <a:pPr algn="ctr">
              <a:lnSpc>
                <a:spcPct val="100000"/>
              </a:lnSpc>
            </a:pPr>
            <a:r>
              <a:rPr lang="es-ES" sz="11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DIRECTORA ADJUNTA</a:t>
            </a:r>
          </a:p>
          <a:p>
            <a:pPr algn="ctr"/>
            <a:r>
              <a:rPr lang="es-ES" sz="1000" b="0" strike="noStrike" spc="-1" dirty="0" err="1">
                <a:solidFill>
                  <a:srgbClr val="000000"/>
                </a:solidFill>
                <a:latin typeface="Calibri"/>
                <a:ea typeface="Arial"/>
              </a:rPr>
              <a:t>Kristine</a:t>
            </a:r>
            <a:r>
              <a:rPr lang="es-ES" sz="10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 Guzmán</a:t>
            </a:r>
          </a:p>
          <a:p>
            <a:pPr algn="ctr">
              <a:lnSpc>
                <a:spcPct val="100000"/>
              </a:lnSpc>
            </a:pPr>
            <a:r>
              <a:rPr lang="es-ES" sz="1000" spc="-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direccion@ivam.es</a:t>
            </a:r>
            <a:endParaRPr lang="es-ES" sz="1000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endParaRPr lang="es-ES" sz="10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s-ES" sz="1100" b="0" strike="noStrike" spc="-1" dirty="0">
              <a:latin typeface="Arial"/>
            </a:endParaRPr>
          </a:p>
        </p:txBody>
      </p:sp>
      <p:cxnSp>
        <p:nvCxnSpPr>
          <p:cNvPr id="37" name="Line 2">
            <a:extLst>
              <a:ext uri="{FF2B5EF4-FFF2-40B4-BE49-F238E27FC236}">
                <a16:creationId xmlns:a16="http://schemas.microsoft.com/office/drawing/2014/main" id="{4478D7EE-2C35-44E5-8375-F630D5CCDD5D}"/>
              </a:ext>
            </a:extLst>
          </p:cNvPr>
          <p:cNvCxnSpPr>
            <a:cxnSpLocks/>
          </p:cNvCxnSpPr>
          <p:nvPr/>
        </p:nvCxnSpPr>
        <p:spPr>
          <a:xfrm>
            <a:off x="6282720" y="1578188"/>
            <a:ext cx="1552779" cy="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cxnSp>
        <p:nvCxnSpPr>
          <p:cNvPr id="41" name="Line 9">
            <a:extLst>
              <a:ext uri="{FF2B5EF4-FFF2-40B4-BE49-F238E27FC236}">
                <a16:creationId xmlns:a16="http://schemas.microsoft.com/office/drawing/2014/main" id="{7063AD16-5A09-4784-BF6F-5AE46D51EA40}"/>
              </a:ext>
            </a:extLst>
          </p:cNvPr>
          <p:cNvCxnSpPr>
            <a:cxnSpLocks/>
          </p:cNvCxnSpPr>
          <p:nvPr/>
        </p:nvCxnSpPr>
        <p:spPr>
          <a:xfrm>
            <a:off x="340719" y="2789248"/>
            <a:ext cx="0" cy="253802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sp>
        <p:nvSpPr>
          <p:cNvPr id="7" name="CustomShape 8">
            <a:extLst>
              <a:ext uri="{FF2B5EF4-FFF2-40B4-BE49-F238E27FC236}">
                <a16:creationId xmlns:a16="http://schemas.microsoft.com/office/drawing/2014/main" id="{FC146DF4-1BAE-40B2-A9DC-9B44A9CDFE8D}"/>
              </a:ext>
            </a:extLst>
          </p:cNvPr>
          <p:cNvSpPr/>
          <p:nvPr/>
        </p:nvSpPr>
        <p:spPr>
          <a:xfrm flipV="1">
            <a:off x="347913" y="2743529"/>
            <a:ext cx="224952" cy="45719"/>
          </a:xfrm>
          <a:custGeom>
            <a:avLst/>
            <a:gdLst/>
            <a:ahLst/>
            <a:cxnLst/>
            <a:rect l="l" t="t" r="r" b="b"/>
            <a:pathLst>
              <a:path w="66204000" h="21600">
                <a:moveTo>
                  <a:pt x="0" y="0"/>
                </a:moveTo>
                <a:lnTo>
                  <a:pt x="66204000" y="21600"/>
                </a:lnTo>
              </a:path>
            </a:pathLst>
          </a:custGeom>
          <a:noFill/>
          <a:ln w="9360">
            <a:solidFill>
              <a:srgbClr val="4A7EBB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2765FBFB-79B6-483D-AA8E-51E7D33F970D}"/>
              </a:ext>
            </a:extLst>
          </p:cNvPr>
          <p:cNvCxnSpPr/>
          <p:nvPr/>
        </p:nvCxnSpPr>
        <p:spPr>
          <a:xfrm>
            <a:off x="4613768" y="2081674"/>
            <a:ext cx="0" cy="4982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7513B95A-FD71-4871-9E30-A553C2D58683}"/>
              </a:ext>
            </a:extLst>
          </p:cNvPr>
          <p:cNvCxnSpPr/>
          <p:nvPr/>
        </p:nvCxnSpPr>
        <p:spPr>
          <a:xfrm>
            <a:off x="1567800" y="3354450"/>
            <a:ext cx="20326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id="{6AD2528A-C3F1-458D-B67B-D4AF391BC14A}"/>
              </a:ext>
            </a:extLst>
          </p:cNvPr>
          <p:cNvCxnSpPr/>
          <p:nvPr/>
        </p:nvCxnSpPr>
        <p:spPr>
          <a:xfrm>
            <a:off x="2478960" y="2975232"/>
            <a:ext cx="0" cy="3792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29">
            <a:extLst>
              <a:ext uri="{FF2B5EF4-FFF2-40B4-BE49-F238E27FC236}">
                <a16:creationId xmlns:a16="http://schemas.microsoft.com/office/drawing/2014/main" id="{49A91B63-0668-4F61-87E0-2B7ADE1EFBC9}"/>
              </a:ext>
            </a:extLst>
          </p:cNvPr>
          <p:cNvCxnSpPr>
            <a:cxnSpLocks/>
          </p:cNvCxnSpPr>
          <p:nvPr/>
        </p:nvCxnSpPr>
        <p:spPr>
          <a:xfrm>
            <a:off x="6399093" y="3297673"/>
            <a:ext cx="2293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F75743AE-280C-47D7-9CE4-85C57C6C131B}"/>
              </a:ext>
            </a:extLst>
          </p:cNvPr>
          <p:cNvCxnSpPr/>
          <p:nvPr/>
        </p:nvCxnSpPr>
        <p:spPr>
          <a:xfrm>
            <a:off x="7467600" y="2943195"/>
            <a:ext cx="0" cy="3544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stomShape 1">
            <a:extLst>
              <a:ext uri="{FF2B5EF4-FFF2-40B4-BE49-F238E27FC236}">
                <a16:creationId xmlns:a16="http://schemas.microsoft.com/office/drawing/2014/main" id="{F594628F-DB4E-E836-0491-7952FF9D102F}"/>
              </a:ext>
            </a:extLst>
          </p:cNvPr>
          <p:cNvSpPr/>
          <p:nvPr/>
        </p:nvSpPr>
        <p:spPr>
          <a:xfrm>
            <a:off x="4077396" y="645545"/>
            <a:ext cx="1487067" cy="41941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5B3D7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="ctr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1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CONSEJO RECTOR</a:t>
            </a:r>
            <a:endParaRPr lang="es-ES" sz="1000" b="0" strike="noStrike" spc="-1" dirty="0">
              <a:latin typeface="Arial"/>
            </a:endParaRPr>
          </a:p>
        </p:txBody>
      </p:sp>
      <p:sp>
        <p:nvSpPr>
          <p:cNvPr id="5" name="CustomShape 1">
            <a:extLst>
              <a:ext uri="{FF2B5EF4-FFF2-40B4-BE49-F238E27FC236}">
                <a16:creationId xmlns:a16="http://schemas.microsoft.com/office/drawing/2014/main" id="{AD86DE3E-223F-E2F3-CE89-596A483A909B}"/>
              </a:ext>
            </a:extLst>
          </p:cNvPr>
          <p:cNvSpPr/>
          <p:nvPr/>
        </p:nvSpPr>
        <p:spPr>
          <a:xfrm>
            <a:off x="694756" y="1457674"/>
            <a:ext cx="1889369" cy="604736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5B3D7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="ctr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1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AUDITORA INTERNA</a:t>
            </a:r>
          </a:p>
          <a:p>
            <a:pPr algn="ctr">
              <a:lnSpc>
                <a:spcPct val="100000"/>
              </a:lnSpc>
            </a:pPr>
            <a:r>
              <a:rPr lang="es-ES" sz="1000" spc="-1" dirty="0">
                <a:solidFill>
                  <a:srgbClr val="000000"/>
                </a:solidFill>
                <a:latin typeface="Calibri"/>
              </a:rPr>
              <a:t>Paula Fuster</a:t>
            </a:r>
          </a:p>
          <a:p>
            <a:pPr algn="ctr">
              <a:lnSpc>
                <a:spcPct val="100000"/>
              </a:lnSpc>
            </a:pPr>
            <a:r>
              <a:rPr lang="es-ES" sz="1000" spc="-1" dirty="0">
                <a:solidFill>
                  <a:srgbClr val="000000"/>
                </a:solidFill>
                <a:latin typeface="Calibri"/>
                <a:hlinkClick r:id="rId19"/>
              </a:rPr>
              <a:t>paula.fuster@ivam.es</a:t>
            </a:r>
            <a:endParaRPr lang="es-ES" sz="1000" spc="-1" dirty="0">
              <a:solidFill>
                <a:srgbClr val="000000"/>
              </a:solidFill>
              <a:latin typeface="Calibri"/>
            </a:endParaRPr>
          </a:p>
        </p:txBody>
      </p:sp>
      <p:cxnSp>
        <p:nvCxnSpPr>
          <p:cNvPr id="6" name="Line 28">
            <a:extLst>
              <a:ext uri="{FF2B5EF4-FFF2-40B4-BE49-F238E27FC236}">
                <a16:creationId xmlns:a16="http://schemas.microsoft.com/office/drawing/2014/main" id="{F33B079E-4479-3022-2955-120AC4DE2653}"/>
              </a:ext>
            </a:extLst>
          </p:cNvPr>
          <p:cNvCxnSpPr>
            <a:cxnSpLocks/>
          </p:cNvCxnSpPr>
          <p:nvPr/>
        </p:nvCxnSpPr>
        <p:spPr>
          <a:xfrm flipH="1">
            <a:off x="2009775" y="915765"/>
            <a:ext cx="2058935" cy="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cxnSp>
        <p:nvCxnSpPr>
          <p:cNvPr id="9" name="Line 10">
            <a:extLst>
              <a:ext uri="{FF2B5EF4-FFF2-40B4-BE49-F238E27FC236}">
                <a16:creationId xmlns:a16="http://schemas.microsoft.com/office/drawing/2014/main" id="{B3A52ABF-23D2-ED49-D35B-C795579A7A60}"/>
              </a:ext>
            </a:extLst>
          </p:cNvPr>
          <p:cNvCxnSpPr>
            <a:cxnSpLocks/>
          </p:cNvCxnSpPr>
          <p:nvPr/>
        </p:nvCxnSpPr>
        <p:spPr>
          <a:xfrm flipH="1">
            <a:off x="2009775" y="915765"/>
            <a:ext cx="13365" cy="541909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CustomShape 1"/>
          <p:cNvSpPr/>
          <p:nvPr/>
        </p:nvSpPr>
        <p:spPr>
          <a:xfrm>
            <a:off x="1969560" y="592065"/>
            <a:ext cx="6111360" cy="886736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2F2F2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endParaRPr lang="es-ES" sz="1800" b="0" strike="noStrike" spc="-1" dirty="0">
              <a:solidFill>
                <a:srgbClr val="000000"/>
              </a:solidFill>
              <a:latin typeface="Calibri"/>
              <a:ea typeface="Arial"/>
            </a:endParaRPr>
          </a:p>
          <a:p>
            <a:pPr algn="ctr">
              <a:lnSpc>
                <a:spcPct val="100000"/>
              </a:lnSpc>
            </a:pPr>
            <a:r>
              <a:rPr lang="es-ES" sz="1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GERENCIA</a:t>
            </a:r>
            <a:endParaRPr lang="es-ES" sz="1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s-ES" sz="800" b="0" strike="noStrike" spc="-1" dirty="0">
              <a:latin typeface="Arial"/>
            </a:endParaRPr>
          </a:p>
        </p:txBody>
      </p:sp>
      <p:sp>
        <p:nvSpPr>
          <p:cNvPr id="534" name="CustomShape 2"/>
          <p:cNvSpPr/>
          <p:nvPr/>
        </p:nvSpPr>
        <p:spPr>
          <a:xfrm>
            <a:off x="1430805" y="1962540"/>
            <a:ext cx="1636920" cy="18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FCCE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DPTO. GESTIÓN ECONÓMICA</a:t>
            </a:r>
            <a:endParaRPr lang="es-ES" sz="800" b="0" strike="noStrike" spc="-1" dirty="0">
              <a:latin typeface="Arial"/>
            </a:endParaRPr>
          </a:p>
        </p:txBody>
      </p:sp>
      <p:sp>
        <p:nvSpPr>
          <p:cNvPr id="535" name="CustomShape 3"/>
          <p:cNvSpPr/>
          <p:nvPr/>
        </p:nvSpPr>
        <p:spPr>
          <a:xfrm>
            <a:off x="3185745" y="1954800"/>
            <a:ext cx="1818720" cy="18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3CDDD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DPTO.  GESTIÓN ADMINISTRATIVA</a:t>
            </a:r>
            <a:endParaRPr lang="es-ES" sz="800" b="0" strike="noStrike" spc="-1" dirty="0">
              <a:latin typeface="Arial"/>
            </a:endParaRPr>
          </a:p>
        </p:txBody>
      </p:sp>
      <p:sp>
        <p:nvSpPr>
          <p:cNvPr id="536" name="CustomShape 4"/>
          <p:cNvSpPr/>
          <p:nvPr/>
        </p:nvSpPr>
        <p:spPr>
          <a:xfrm>
            <a:off x="5158245" y="1966320"/>
            <a:ext cx="1309320" cy="455849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AC090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DPTO.  TECNOLOGÍAS INFORMACIÓN Y COMUNICACIONES</a:t>
            </a:r>
          </a:p>
        </p:txBody>
      </p:sp>
      <p:sp>
        <p:nvSpPr>
          <p:cNvPr id="537" name="CustomShape 5"/>
          <p:cNvSpPr/>
          <p:nvPr/>
        </p:nvSpPr>
        <p:spPr>
          <a:xfrm>
            <a:off x="6573030" y="1966320"/>
            <a:ext cx="1302120" cy="332738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C3D69B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DPTO. MANTENIMIENTO Y OBRAS</a:t>
            </a:r>
            <a:endParaRPr lang="es-ES" sz="800" b="0" strike="noStrike" spc="-1" dirty="0">
              <a:latin typeface="Arial"/>
            </a:endParaRPr>
          </a:p>
        </p:txBody>
      </p:sp>
      <p:sp>
        <p:nvSpPr>
          <p:cNvPr id="538" name="CustomShape 6"/>
          <p:cNvSpPr/>
          <p:nvPr/>
        </p:nvSpPr>
        <p:spPr>
          <a:xfrm>
            <a:off x="619125" y="1674730"/>
            <a:ext cx="7966005" cy="45719"/>
          </a:xfrm>
          <a:custGeom>
            <a:avLst/>
            <a:gdLst/>
            <a:ahLst/>
            <a:cxnLst/>
            <a:rect l="l" t="t" r="r" b="b"/>
            <a:pathLst>
              <a:path w="209552400" h="21600">
                <a:moveTo>
                  <a:pt x="0" y="0"/>
                </a:moveTo>
                <a:lnTo>
                  <a:pt x="209552400" y="21600"/>
                </a:lnTo>
              </a:path>
            </a:pathLst>
          </a:custGeom>
          <a:noFill/>
          <a:ln w="9360">
            <a:solidFill>
              <a:srgbClr val="4A7EBB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39" name="CustomShape 7"/>
          <p:cNvSpPr/>
          <p:nvPr/>
        </p:nvSpPr>
        <p:spPr>
          <a:xfrm>
            <a:off x="5158245" y="2496180"/>
            <a:ext cx="1309320" cy="625126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DEADA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Jefe </a:t>
            </a:r>
            <a:r>
              <a:rPr lang="es-ES" sz="700" b="1" spc="-1" dirty="0">
                <a:solidFill>
                  <a:srgbClr val="000000"/>
                </a:solidFill>
                <a:latin typeface="Calibri"/>
                <a:ea typeface="Arial"/>
              </a:rPr>
              <a:t>de Tecnologías y Comunicaciones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Alberto Mata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963176631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2"/>
              </a:rPr>
              <a:t>alberto.mata@ivam.es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40" name="CustomShape 8"/>
          <p:cNvSpPr/>
          <p:nvPr/>
        </p:nvSpPr>
        <p:spPr>
          <a:xfrm>
            <a:off x="6565830" y="2493698"/>
            <a:ext cx="1309320" cy="517404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BF1DE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Jefe Mantenimiento y Obras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Daniel Cámara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963176636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3"/>
              </a:rPr>
              <a:t>daniel.camara@ivam.es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41" name="CustomShape 9"/>
          <p:cNvSpPr/>
          <p:nvPr/>
        </p:nvSpPr>
        <p:spPr>
          <a:xfrm>
            <a:off x="1422735" y="2226759"/>
            <a:ext cx="1636920" cy="517404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FCCE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Jefa de Gestión Económica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</a:rPr>
              <a:t>Vanesa Abad</a:t>
            </a:r>
            <a:endParaRPr lang="es-ES" sz="700" spc="-1" dirty="0"/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</a:rPr>
              <a:t>Telf. 963176648</a:t>
            </a:r>
            <a:endParaRPr lang="es-ES" sz="700" spc="-1" dirty="0"/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  <a:hlinkClick r:id="rId4"/>
              </a:rPr>
              <a:t>vanesa.abad@ivam.es</a:t>
            </a:r>
            <a:endParaRPr lang="es-ES" sz="700" spc="-1" dirty="0"/>
          </a:p>
        </p:txBody>
      </p:sp>
      <p:sp>
        <p:nvSpPr>
          <p:cNvPr id="542" name="CustomShape 10"/>
          <p:cNvSpPr/>
          <p:nvPr/>
        </p:nvSpPr>
        <p:spPr>
          <a:xfrm>
            <a:off x="3185385" y="2240640"/>
            <a:ext cx="1818720" cy="504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BEEF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Jefa de Gestión Administrativa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Livia Pérez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 err="1">
                <a:solidFill>
                  <a:srgbClr val="000000"/>
                </a:solidFill>
                <a:latin typeface="Calibri"/>
                <a:ea typeface="Arial"/>
              </a:rPr>
              <a:t>Telf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: 963176647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5"/>
              </a:rPr>
              <a:t>livia.perez@ivam.es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43" name="CustomShape 11"/>
          <p:cNvSpPr/>
          <p:nvPr/>
        </p:nvSpPr>
        <p:spPr>
          <a:xfrm>
            <a:off x="1431480" y="2827079"/>
            <a:ext cx="1636920" cy="194239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FCCE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Técnica de Gestión Económica</a:t>
            </a:r>
          </a:p>
        </p:txBody>
      </p:sp>
      <p:sp>
        <p:nvSpPr>
          <p:cNvPr id="544" name="CustomShape 12"/>
          <p:cNvSpPr/>
          <p:nvPr/>
        </p:nvSpPr>
        <p:spPr>
          <a:xfrm>
            <a:off x="1431480" y="3809951"/>
            <a:ext cx="1636920" cy="540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FCCE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Administrativa de Gestión Económica</a:t>
            </a: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Mónica </a:t>
            </a:r>
            <a:r>
              <a:rPr lang="es-ES" sz="700" b="0" strike="noStrike" spc="-1" dirty="0" err="1">
                <a:solidFill>
                  <a:srgbClr val="000000"/>
                </a:solidFill>
                <a:latin typeface="Calibri"/>
                <a:ea typeface="Arial"/>
              </a:rPr>
              <a:t>Bernad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963176621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  <a:hlinkClick r:id="rId4"/>
              </a:rPr>
              <a:t>monica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4"/>
              </a:rPr>
              <a:t>.bernad@ivam.es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s-ES" sz="700" b="0" strike="noStrike" spc="-1" dirty="0">
              <a:latin typeface="Arial"/>
            </a:endParaRPr>
          </a:p>
        </p:txBody>
      </p:sp>
      <p:sp>
        <p:nvSpPr>
          <p:cNvPr id="545" name="CustomShape 13"/>
          <p:cNvSpPr/>
          <p:nvPr/>
        </p:nvSpPr>
        <p:spPr>
          <a:xfrm>
            <a:off x="3190065" y="2791074"/>
            <a:ext cx="1818720" cy="14869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BEEF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Técnica de Gestión Administrativa</a:t>
            </a:r>
            <a:endParaRPr lang="es-ES" sz="7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                     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    Roseta Blasco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963176625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6"/>
              </a:rPr>
              <a:t>roseta.blasco@ivam.es</a:t>
            </a:r>
            <a:endParaRPr lang="es-ES" sz="700" b="0" strike="noStrike" spc="-1" dirty="0">
              <a:solidFill>
                <a:srgbClr val="000000"/>
              </a:solidFill>
              <a:latin typeface="Calibri"/>
              <a:ea typeface="Arial"/>
            </a:endParaRPr>
          </a:p>
          <a:p>
            <a:pPr algn="ctr">
              <a:lnSpc>
                <a:spcPct val="100000"/>
              </a:lnSpc>
            </a:pPr>
            <a:endParaRPr lang="es-ES" sz="700" b="0" strike="noStrike" spc="-1" dirty="0">
              <a:solidFill>
                <a:srgbClr val="000000"/>
              </a:solidFill>
              <a:latin typeface="Calibri"/>
              <a:ea typeface="Arial"/>
            </a:endParaRPr>
          </a:p>
          <a:p>
            <a:pPr algn="ctr"/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Técnica  de Gestión Administrativa</a:t>
            </a:r>
          </a:p>
          <a:p>
            <a:pPr algn="ctr"/>
            <a:r>
              <a:rPr lang="es-ES" sz="700" spc="-1" dirty="0" err="1">
                <a:solidFill>
                  <a:srgbClr val="000000"/>
                </a:solidFill>
                <a:latin typeface="Calibri"/>
                <a:ea typeface="Arial"/>
              </a:rPr>
              <a:t>Lorudes</a:t>
            </a: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</a:rPr>
              <a:t> Fariñas</a:t>
            </a:r>
          </a:p>
          <a:p>
            <a:pPr algn="ctr"/>
            <a:r>
              <a:rPr lang="es-ES" sz="70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963188640</a:t>
            </a:r>
          </a:p>
          <a:p>
            <a:pPr algn="ctr"/>
            <a:r>
              <a:rPr lang="es-ES" sz="700" strike="noStrike" spc="-1" dirty="0">
                <a:solidFill>
                  <a:srgbClr val="000000"/>
                </a:solidFill>
                <a:latin typeface="Calibri"/>
                <a:ea typeface="Arial"/>
                <a:hlinkClick r:id="rId7"/>
              </a:rPr>
              <a:t>lourdes.farinyas@ivam.es</a:t>
            </a:r>
            <a:endParaRPr lang="es-ES" sz="700" strike="noStrike" spc="-1" dirty="0">
              <a:solidFill>
                <a:srgbClr val="000000"/>
              </a:solidFill>
              <a:latin typeface="Calibri"/>
              <a:ea typeface="Arial"/>
            </a:endParaRPr>
          </a:p>
          <a:p>
            <a:pPr algn="ctr"/>
            <a:r>
              <a:rPr lang="es-ES" sz="700" b="1" spc="-1" dirty="0">
                <a:solidFill>
                  <a:srgbClr val="000000"/>
                </a:solidFill>
                <a:latin typeface="Calibri"/>
                <a:ea typeface="Arial"/>
              </a:rPr>
              <a:t>Técnica medio de Gestión Administrativa</a:t>
            </a: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</a:rPr>
              <a:t>Lola Chiner</a:t>
            </a:r>
            <a:endParaRPr lang="es-ES" sz="700" spc="-1" dirty="0"/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</a:rPr>
              <a:t>Telf. 963176632</a:t>
            </a:r>
            <a:endParaRPr lang="es-ES" sz="700" spc="-1" dirty="0"/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  <a:hlinkClick r:id="rId8"/>
              </a:rPr>
              <a:t>lola.chiner@ivam.es</a:t>
            </a:r>
            <a:endParaRPr lang="es-ES" sz="700" spc="-1" dirty="0">
              <a:solidFill>
                <a:srgbClr val="000000"/>
              </a:solidFill>
              <a:latin typeface="Calibri"/>
              <a:ea typeface="Arial"/>
            </a:endParaRPr>
          </a:p>
        </p:txBody>
      </p:sp>
      <p:sp>
        <p:nvSpPr>
          <p:cNvPr id="547" name="CustomShape 15"/>
          <p:cNvSpPr/>
          <p:nvPr/>
        </p:nvSpPr>
        <p:spPr>
          <a:xfrm>
            <a:off x="5158245" y="3943418"/>
            <a:ext cx="1309320" cy="648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DEADA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Técnico Informático Programador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Antonio Montiel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963176640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  <a:hlinkClick r:id="rId9"/>
              </a:rPr>
              <a:t>a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9"/>
              </a:rPr>
              <a:t>ntonio.montiel@ivam.es</a:t>
            </a:r>
            <a:endParaRPr lang="es-ES" sz="7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s-ES" sz="700" b="0" strike="noStrike" spc="-1" dirty="0">
              <a:latin typeface="Arial"/>
            </a:endParaRPr>
          </a:p>
        </p:txBody>
      </p:sp>
      <p:sp>
        <p:nvSpPr>
          <p:cNvPr id="548" name="CustomShape 16"/>
          <p:cNvSpPr/>
          <p:nvPr/>
        </p:nvSpPr>
        <p:spPr>
          <a:xfrm>
            <a:off x="6573030" y="3102521"/>
            <a:ext cx="1309320" cy="301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BF1DE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Ingeniero Técnico Coordinador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963176651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49" name="CustomShape 17"/>
          <p:cNvSpPr/>
          <p:nvPr/>
        </p:nvSpPr>
        <p:spPr>
          <a:xfrm>
            <a:off x="6565830" y="3503545"/>
            <a:ext cx="1316520" cy="625126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BF1DE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Técnico Electricista e Iluminación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Manolo Peris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963176635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10"/>
              </a:rPr>
              <a:t>manolo.peris@ivam.es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50" name="CustomShape 18"/>
          <p:cNvSpPr/>
          <p:nvPr/>
        </p:nvSpPr>
        <p:spPr>
          <a:xfrm>
            <a:off x="6573030" y="4979798"/>
            <a:ext cx="1316520" cy="948291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BF1DE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Ayudantes de Mantenimiento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963176634  - 446632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Vicente Barberá 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11"/>
              </a:rPr>
              <a:t>vicente.barbera@ivam.es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Óscar Esteban </a:t>
            </a:r>
            <a:r>
              <a:rPr lang="es-ES" sz="7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12"/>
              </a:rPr>
              <a:t>oscar.esteban@ivam.es</a:t>
            </a:r>
            <a:endParaRPr lang="es-ES" sz="7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Vicente Martínez</a:t>
            </a: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13"/>
              </a:rPr>
              <a:t>vicente.martinez@ivam.es</a:t>
            </a:r>
            <a:endParaRPr lang="es-ES" sz="7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51" name="CustomShape 19"/>
          <p:cNvSpPr/>
          <p:nvPr/>
        </p:nvSpPr>
        <p:spPr>
          <a:xfrm>
            <a:off x="6573030" y="4191611"/>
            <a:ext cx="1316520" cy="732848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BF1DE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Técnico Electrónico y Climatización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963176662</a:t>
            </a:r>
          </a:p>
          <a:p>
            <a:pPr algn="ctr"/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</a:rPr>
              <a:t>Daniel </a:t>
            </a:r>
            <a:r>
              <a:rPr lang="es-ES" sz="700" spc="-1" dirty="0" err="1">
                <a:solidFill>
                  <a:srgbClr val="000000"/>
                </a:solidFill>
                <a:latin typeface="Calibri"/>
                <a:ea typeface="Arial"/>
              </a:rPr>
              <a:t>Llácer</a:t>
            </a: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</a:rPr>
              <a:t> </a:t>
            </a: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  <a:hlinkClick r:id="rId14"/>
              </a:rPr>
              <a:t>daniel.llacer@ivam.e</a:t>
            </a: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</a:rPr>
              <a:t>s</a:t>
            </a:r>
            <a:endParaRPr lang="es-ES" sz="700" spc="-1" dirty="0"/>
          </a:p>
          <a:p>
            <a:pPr algn="ctr">
              <a:lnSpc>
                <a:spcPct val="100000"/>
              </a:lnSpc>
            </a:pPr>
            <a:endParaRPr lang="es-ES" sz="700" b="0" strike="noStrike" spc="-1" dirty="0">
              <a:latin typeface="Arial"/>
            </a:endParaRPr>
          </a:p>
        </p:txBody>
      </p:sp>
      <p:sp>
        <p:nvSpPr>
          <p:cNvPr id="552" name="CustomShape 20"/>
          <p:cNvSpPr/>
          <p:nvPr/>
        </p:nvSpPr>
        <p:spPr>
          <a:xfrm rot="613193">
            <a:off x="5046555" y="1470314"/>
            <a:ext cx="45719" cy="265957"/>
          </a:xfrm>
          <a:custGeom>
            <a:avLst/>
            <a:gdLst/>
            <a:ahLst/>
            <a:cxnLst/>
            <a:rect l="l" t="t" r="r" b="b"/>
            <a:pathLst>
              <a:path w="21600" h="1962000">
                <a:moveTo>
                  <a:pt x="0" y="0"/>
                </a:moveTo>
                <a:lnTo>
                  <a:pt x="21600" y="1962000"/>
                </a:lnTo>
              </a:path>
            </a:pathLst>
          </a:custGeom>
          <a:noFill/>
          <a:ln w="9360">
            <a:solidFill>
              <a:srgbClr val="4A7EBB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cxnSp>
        <p:nvCxnSpPr>
          <p:cNvPr id="553" name="Line 21"/>
          <p:cNvCxnSpPr/>
          <p:nvPr/>
        </p:nvCxnSpPr>
        <p:spPr>
          <a:xfrm flipH="1">
            <a:off x="5715165" y="1720440"/>
            <a:ext cx="2160" cy="19692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cxnSp>
        <p:nvCxnSpPr>
          <p:cNvPr id="554" name="Line 22"/>
          <p:cNvCxnSpPr/>
          <p:nvPr/>
        </p:nvCxnSpPr>
        <p:spPr>
          <a:xfrm flipH="1">
            <a:off x="3992490" y="1720440"/>
            <a:ext cx="1800" cy="19692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cxnSp>
        <p:nvCxnSpPr>
          <p:cNvPr id="555" name="Line 23"/>
          <p:cNvCxnSpPr/>
          <p:nvPr/>
        </p:nvCxnSpPr>
        <p:spPr>
          <a:xfrm flipH="1">
            <a:off x="2186805" y="1720440"/>
            <a:ext cx="2160" cy="19692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cxnSp>
        <p:nvCxnSpPr>
          <p:cNvPr id="556" name="Line 24"/>
          <p:cNvCxnSpPr/>
          <p:nvPr/>
        </p:nvCxnSpPr>
        <p:spPr>
          <a:xfrm flipH="1">
            <a:off x="7291890" y="1730915"/>
            <a:ext cx="1800" cy="19692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sp>
        <p:nvSpPr>
          <p:cNvPr id="557" name="CustomShape 25"/>
          <p:cNvSpPr/>
          <p:nvPr/>
        </p:nvSpPr>
        <p:spPr>
          <a:xfrm>
            <a:off x="5180925" y="3193209"/>
            <a:ext cx="1286640" cy="648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DEADA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Técnico informático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de sistemas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Rafael Estruch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963176639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15"/>
              </a:rPr>
              <a:t>rafael.estruch@ivam.es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 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58" name="CustomShape 26"/>
          <p:cNvSpPr/>
          <p:nvPr/>
        </p:nvSpPr>
        <p:spPr>
          <a:xfrm>
            <a:off x="79215" y="1954800"/>
            <a:ext cx="1236600" cy="18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C4BD97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0" strike="noStrike" spc="-1">
                <a:solidFill>
                  <a:srgbClr val="000000"/>
                </a:solidFill>
                <a:latin typeface="Calibri"/>
                <a:ea typeface="Arial"/>
              </a:rPr>
              <a:t>DPTO.  SEGURIDAD</a:t>
            </a:r>
            <a:endParaRPr lang="es-ES" sz="800" b="0" strike="noStrike" spc="-1">
              <a:latin typeface="Arial"/>
            </a:endParaRPr>
          </a:p>
        </p:txBody>
      </p:sp>
      <p:sp>
        <p:nvSpPr>
          <p:cNvPr id="559" name="CustomShape 27"/>
          <p:cNvSpPr/>
          <p:nvPr/>
        </p:nvSpPr>
        <p:spPr>
          <a:xfrm>
            <a:off x="69690" y="2252160"/>
            <a:ext cx="1236600" cy="504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EECE1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>
                <a:solidFill>
                  <a:srgbClr val="000000"/>
                </a:solidFill>
                <a:latin typeface="Calibri"/>
                <a:ea typeface="Arial"/>
              </a:rPr>
              <a:t>Director de Seguridad</a:t>
            </a:r>
            <a:endParaRPr lang="es-ES" sz="7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>
                <a:solidFill>
                  <a:srgbClr val="000000"/>
                </a:solidFill>
                <a:latin typeface="Calibri"/>
                <a:ea typeface="Arial"/>
              </a:rPr>
              <a:t>José Ramón López</a:t>
            </a:r>
            <a:endParaRPr lang="es-ES" sz="7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>
                <a:solidFill>
                  <a:srgbClr val="000000"/>
                </a:solidFill>
                <a:latin typeface="Calibri"/>
                <a:ea typeface="Arial"/>
              </a:rPr>
              <a:t>Telf: 963176624 </a:t>
            </a:r>
            <a:r>
              <a:rPr lang="es-ES" sz="700" b="0" strike="noStrike" spc="-1">
                <a:solidFill>
                  <a:srgbClr val="000000"/>
                </a:solidFill>
                <a:latin typeface="Calibri"/>
                <a:ea typeface="Arial"/>
                <a:hlinkClick r:id="rId16"/>
              </a:rPr>
              <a:t>jose.lopez@ivam.es</a:t>
            </a:r>
            <a:endParaRPr lang="es-ES" sz="700" b="0" strike="noStrike" spc="-1">
              <a:latin typeface="Arial"/>
            </a:endParaRPr>
          </a:p>
        </p:txBody>
      </p:sp>
      <p:cxnSp>
        <p:nvCxnSpPr>
          <p:cNvPr id="560" name="Line 28"/>
          <p:cNvCxnSpPr/>
          <p:nvPr/>
        </p:nvCxnSpPr>
        <p:spPr>
          <a:xfrm flipH="1">
            <a:off x="602805" y="1710720"/>
            <a:ext cx="1800" cy="20664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sp>
        <p:nvSpPr>
          <p:cNvPr id="561" name="CustomShape 29"/>
          <p:cNvSpPr/>
          <p:nvPr/>
        </p:nvSpPr>
        <p:spPr>
          <a:xfrm>
            <a:off x="3185385" y="4444046"/>
            <a:ext cx="1818720" cy="777988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BEEF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Administrativas/os</a:t>
            </a:r>
            <a:endParaRPr lang="es-ES" sz="700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Laura Pallardó</a:t>
            </a:r>
            <a:endParaRPr lang="es-ES" sz="700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 963176638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68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  <a:hlinkClick r:id="rId17"/>
              </a:rPr>
              <a:t>l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17"/>
              </a:rPr>
              <a:t>aura.pallardo@ivam.es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68000"/>
              </a:lnSpc>
            </a:pP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68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Mª Luisa Martínez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68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963176614</a:t>
            </a:r>
          </a:p>
          <a:p>
            <a:pPr algn="ctr">
              <a:lnSpc>
                <a:spcPct val="68000"/>
              </a:lnSpc>
            </a:pPr>
            <a:r>
              <a:rPr lang="es-ES" sz="700" b="0" strike="noStrike" spc="-1" dirty="0">
                <a:latin typeface="Arial"/>
                <a:hlinkClick r:id="rId18"/>
              </a:rPr>
              <a:t>marisa.martinez@ivam.es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62" name="CustomShape 30"/>
          <p:cNvSpPr/>
          <p:nvPr/>
        </p:nvSpPr>
        <p:spPr>
          <a:xfrm>
            <a:off x="3185385" y="5662186"/>
            <a:ext cx="1818720" cy="732848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BEEF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>
            <a:spAutoFit/>
          </a:bodyPr>
          <a:lstStyle/>
          <a:p>
            <a:pPr algn="ctr"/>
            <a:r>
              <a:rPr lang="es-ES" sz="700" b="1" spc="-1" dirty="0">
                <a:solidFill>
                  <a:srgbClr val="000000"/>
                </a:solidFill>
                <a:latin typeface="Calibri"/>
              </a:rPr>
              <a:t>Auxiliares de Servicio</a:t>
            </a:r>
          </a:p>
          <a:p>
            <a:pPr algn="ctr"/>
            <a:r>
              <a:rPr lang="es-ES" sz="700" spc="-1" dirty="0">
                <a:solidFill>
                  <a:srgbClr val="000000"/>
                </a:solidFill>
                <a:latin typeface="Calibri"/>
              </a:rPr>
              <a:t>Marina Sarrión</a:t>
            </a:r>
          </a:p>
          <a:p>
            <a:pPr algn="ctr"/>
            <a:r>
              <a:rPr lang="es-ES" sz="700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s-ES" sz="700" spc="-1" dirty="0">
                <a:solidFill>
                  <a:srgbClr val="000000"/>
                </a:solidFill>
                <a:latin typeface="Calibri"/>
                <a:hlinkClick r:id="rId19"/>
              </a:rPr>
              <a:t>marina.sarrion@ivam.es</a:t>
            </a:r>
            <a:endParaRPr lang="es-ES" sz="700" spc="-1" dirty="0">
              <a:solidFill>
                <a:srgbClr val="000000"/>
              </a:solidFill>
              <a:latin typeface="Calibri"/>
            </a:endParaRPr>
          </a:p>
          <a:p>
            <a:pPr algn="ctr"/>
            <a:r>
              <a:rPr lang="es-ES" sz="700" spc="-1" dirty="0" err="1">
                <a:solidFill>
                  <a:srgbClr val="000000"/>
                </a:solidFill>
                <a:latin typeface="Calibri"/>
              </a:rPr>
              <a:t>Maria</a:t>
            </a:r>
            <a:r>
              <a:rPr lang="es-ES" sz="700" spc="-1" dirty="0">
                <a:solidFill>
                  <a:srgbClr val="000000"/>
                </a:solidFill>
                <a:latin typeface="Calibri"/>
              </a:rPr>
              <a:t> Moreno</a:t>
            </a:r>
          </a:p>
          <a:p>
            <a:pPr algn="ctr"/>
            <a:r>
              <a:rPr lang="es-ES" sz="700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s-ES" sz="700" spc="-1" dirty="0">
                <a:solidFill>
                  <a:srgbClr val="000000"/>
                </a:solidFill>
                <a:latin typeface="Calibri"/>
                <a:hlinkClick r:id="rId20"/>
              </a:rPr>
              <a:t>maría.moreno@ivam.es</a:t>
            </a:r>
            <a:endParaRPr lang="es-ES" sz="700" spc="-1" dirty="0">
              <a:solidFill>
                <a:srgbClr val="000000"/>
              </a:solidFill>
              <a:latin typeface="Calibri"/>
            </a:endParaRPr>
          </a:p>
          <a:p>
            <a:pPr algn="ctr"/>
            <a:r>
              <a:rPr lang="es-ES" sz="700" b="1" spc="-1" dirty="0">
                <a:solidFill>
                  <a:srgbClr val="000000"/>
                </a:solidFill>
                <a:latin typeface="Calibri"/>
              </a:rPr>
              <a:t> </a:t>
            </a:r>
          </a:p>
        </p:txBody>
      </p:sp>
      <p:sp>
        <p:nvSpPr>
          <p:cNvPr id="5" name="CustomShape 12">
            <a:extLst>
              <a:ext uri="{FF2B5EF4-FFF2-40B4-BE49-F238E27FC236}">
                <a16:creationId xmlns:a16="http://schemas.microsoft.com/office/drawing/2014/main" id="{BEABDD9C-0E9D-479D-83BC-78BC6C92075F}"/>
              </a:ext>
            </a:extLst>
          </p:cNvPr>
          <p:cNvSpPr/>
          <p:nvPr/>
        </p:nvSpPr>
        <p:spPr>
          <a:xfrm>
            <a:off x="1441834" y="4432867"/>
            <a:ext cx="1636920" cy="396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FCCE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Auxiliar de Servicio</a:t>
            </a: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Ángel López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4"/>
              </a:rPr>
              <a:t>angel.lopez@ivam.es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s-ES" sz="700" b="0" strike="noStrike" spc="-1" dirty="0">
              <a:latin typeface="Arial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9B39868-D2D3-4ACA-8AD4-4F137D884918}"/>
              </a:ext>
            </a:extLst>
          </p:cNvPr>
          <p:cNvSpPr/>
          <p:nvPr/>
        </p:nvSpPr>
        <p:spPr>
          <a:xfrm>
            <a:off x="8127630" y="1962540"/>
            <a:ext cx="1465695" cy="209627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B9CDE5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DPTO. COMUNICACIÓN</a:t>
            </a:r>
            <a:endParaRPr lang="es-ES" sz="800" b="0" strike="noStrike" spc="-1" dirty="0">
              <a:latin typeface="Arial"/>
            </a:endParaRPr>
          </a:p>
        </p:txBody>
      </p:sp>
      <p:sp>
        <p:nvSpPr>
          <p:cNvPr id="3" name="CustomShape 4">
            <a:extLst>
              <a:ext uri="{FF2B5EF4-FFF2-40B4-BE49-F238E27FC236}">
                <a16:creationId xmlns:a16="http://schemas.microsoft.com/office/drawing/2014/main" id="{9E872D1C-EB8D-B638-A43F-71D10B0AAD78}"/>
              </a:ext>
            </a:extLst>
          </p:cNvPr>
          <p:cNvSpPr/>
          <p:nvPr/>
        </p:nvSpPr>
        <p:spPr>
          <a:xfrm>
            <a:off x="8127629" y="2412513"/>
            <a:ext cx="1465695" cy="532793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CE6F2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Jefa de Comunicació</a:t>
            </a:r>
            <a:r>
              <a:rPr lang="es-ES" sz="7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</a:t>
            </a:r>
            <a:endParaRPr lang="es-ES" sz="7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Juana Camps</a:t>
            </a:r>
            <a:endParaRPr lang="es-ES" sz="7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Telf. 963176644</a:t>
            </a:r>
            <a:endParaRPr lang="es-ES" sz="7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1"/>
              </a:rPr>
              <a:t>juana.camps@ivam.es</a:t>
            </a:r>
            <a:endParaRPr lang="es-ES" sz="7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ustomShape 5">
            <a:extLst>
              <a:ext uri="{FF2B5EF4-FFF2-40B4-BE49-F238E27FC236}">
                <a16:creationId xmlns:a16="http://schemas.microsoft.com/office/drawing/2014/main" id="{1CF1FDBC-8C4B-88D7-53CF-7CA0699867BA}"/>
              </a:ext>
            </a:extLst>
          </p:cNvPr>
          <p:cNvSpPr/>
          <p:nvPr/>
        </p:nvSpPr>
        <p:spPr>
          <a:xfrm>
            <a:off x="8127629" y="3121306"/>
            <a:ext cx="1465694" cy="517404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CE6F2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Técnica de Prensa y Redes Sociales</a:t>
            </a: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Carmen Simón</a:t>
            </a:r>
            <a:endParaRPr lang="es-ES" sz="700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Telf. 963176604</a:t>
            </a:r>
            <a:endParaRPr lang="es-ES" sz="700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s-ES" sz="7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2"/>
              </a:rPr>
              <a:t>carmen.simon@ivam.es</a:t>
            </a:r>
            <a:endParaRPr lang="es-ES" sz="700" b="1" strike="noStrike" spc="-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CustomShape 7">
            <a:extLst>
              <a:ext uri="{FF2B5EF4-FFF2-40B4-BE49-F238E27FC236}">
                <a16:creationId xmlns:a16="http://schemas.microsoft.com/office/drawing/2014/main" id="{A121AEC9-DDBC-2ECD-8E64-27CAA2C45210}"/>
              </a:ext>
            </a:extLst>
          </p:cNvPr>
          <p:cNvSpPr/>
          <p:nvPr/>
        </p:nvSpPr>
        <p:spPr>
          <a:xfrm>
            <a:off x="8127629" y="4423710"/>
            <a:ext cx="1485060" cy="517404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CE6F2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82800" tIns="42840" rIns="82800" bIns="4284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Administrativa</a:t>
            </a: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Mª Jesús Sendra</a:t>
            </a: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Telf. 963176617</a:t>
            </a: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3"/>
              </a:rPr>
              <a:t>mjesus.sendra@ivam.es</a:t>
            </a:r>
            <a:endParaRPr lang="es-ES" sz="800" strike="noStrike" spc="-1" dirty="0">
              <a:latin typeface="Arial"/>
            </a:endParaRPr>
          </a:p>
        </p:txBody>
      </p:sp>
      <p:sp>
        <p:nvSpPr>
          <p:cNvPr id="7" name="CustomShape 5">
            <a:extLst>
              <a:ext uri="{FF2B5EF4-FFF2-40B4-BE49-F238E27FC236}">
                <a16:creationId xmlns:a16="http://schemas.microsoft.com/office/drawing/2014/main" id="{E9DFDD46-6D3B-29F2-2CE1-2751A64D749E}"/>
              </a:ext>
            </a:extLst>
          </p:cNvPr>
          <p:cNvSpPr/>
          <p:nvPr/>
        </p:nvSpPr>
        <p:spPr>
          <a:xfrm>
            <a:off x="8127629" y="3792352"/>
            <a:ext cx="1465694" cy="517404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CE6F2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Técnica de Gestión de Públicos</a:t>
            </a:r>
            <a:endParaRPr lang="es-ES" sz="700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Ana Valls</a:t>
            </a:r>
            <a:endParaRPr lang="es-ES" sz="700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Telf. 963176652</a:t>
            </a:r>
            <a:endParaRPr lang="es-ES" sz="700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4"/>
              </a:rPr>
              <a:t>ana.valls@ivam.es</a:t>
            </a:r>
            <a:endParaRPr lang="es-ES" sz="800" b="1" strike="noStrike" spc="-1" dirty="0">
              <a:solidFill>
                <a:srgbClr val="000000"/>
              </a:solidFill>
              <a:latin typeface="Calibri"/>
              <a:ea typeface="Arial"/>
            </a:endParaRPr>
          </a:p>
        </p:txBody>
      </p:sp>
      <p:cxnSp>
        <p:nvCxnSpPr>
          <p:cNvPr id="8" name="Line 24">
            <a:extLst>
              <a:ext uri="{FF2B5EF4-FFF2-40B4-BE49-F238E27FC236}">
                <a16:creationId xmlns:a16="http://schemas.microsoft.com/office/drawing/2014/main" id="{D688F506-BB82-F844-C3C4-0DF71C3B8F42}"/>
              </a:ext>
            </a:extLst>
          </p:cNvPr>
          <p:cNvCxnSpPr/>
          <p:nvPr/>
        </p:nvCxnSpPr>
        <p:spPr>
          <a:xfrm flipH="1">
            <a:off x="8587290" y="1730915"/>
            <a:ext cx="1800" cy="19692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sp>
        <p:nvSpPr>
          <p:cNvPr id="9" name="CustomShape 11">
            <a:extLst>
              <a:ext uri="{FF2B5EF4-FFF2-40B4-BE49-F238E27FC236}">
                <a16:creationId xmlns:a16="http://schemas.microsoft.com/office/drawing/2014/main" id="{82A33699-9A2C-9674-01DB-1EB2B49E92B9}"/>
              </a:ext>
            </a:extLst>
          </p:cNvPr>
          <p:cNvSpPr/>
          <p:nvPr/>
        </p:nvSpPr>
        <p:spPr>
          <a:xfrm>
            <a:off x="1422735" y="3189927"/>
            <a:ext cx="1636920" cy="517404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FCCE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Técnica Media de Gestión Económica</a:t>
            </a:r>
          </a:p>
          <a:p>
            <a:pPr algn="ctr">
              <a:lnSpc>
                <a:spcPct val="100000"/>
              </a:lnSpc>
            </a:pPr>
            <a:r>
              <a:rPr lang="es-ES" sz="700" b="1" spc="-1" dirty="0">
                <a:solidFill>
                  <a:srgbClr val="000000"/>
                </a:solidFill>
                <a:latin typeface="Calibri"/>
                <a:ea typeface="Arial"/>
              </a:rPr>
              <a:t>Sara Ruiz</a:t>
            </a: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</a:rPr>
              <a:t>Telf. 963176623</a:t>
            </a: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  <a:hlinkClick r:id="rId25"/>
              </a:rPr>
              <a:t>sara.ruiz@ivam.es</a:t>
            </a:r>
            <a:endParaRPr lang="es-ES" sz="700" spc="-1" dirty="0">
              <a:solidFill>
                <a:srgbClr val="000000"/>
              </a:solidFill>
              <a:latin typeface="Calibri"/>
              <a:ea typeface="Arial"/>
            </a:endParaRPr>
          </a:p>
        </p:txBody>
      </p:sp>
      <p:sp>
        <p:nvSpPr>
          <p:cNvPr id="10" name="CustomShape 14">
            <a:extLst>
              <a:ext uri="{FF2B5EF4-FFF2-40B4-BE49-F238E27FC236}">
                <a16:creationId xmlns:a16="http://schemas.microsoft.com/office/drawing/2014/main" id="{397553AA-A4B4-6FB4-5424-DAB561A6BC68}"/>
              </a:ext>
            </a:extLst>
          </p:cNvPr>
          <p:cNvSpPr/>
          <p:nvPr/>
        </p:nvSpPr>
        <p:spPr>
          <a:xfrm>
            <a:off x="3185385" y="5323248"/>
            <a:ext cx="1837938" cy="209627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BEEF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700" b="1" spc="-1" dirty="0">
                <a:solidFill>
                  <a:srgbClr val="000000"/>
                </a:solidFill>
                <a:latin typeface="Calibri"/>
              </a:rPr>
              <a:t>Supervisora Auxiliares de Servicio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CustomShape 1"/>
          <p:cNvSpPr/>
          <p:nvPr/>
        </p:nvSpPr>
        <p:spPr>
          <a:xfrm>
            <a:off x="2113200" y="498181"/>
            <a:ext cx="6111360" cy="886736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2F2F2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endParaRPr lang="es-ES" sz="1800" b="0" strike="noStrike" spc="-1" dirty="0">
              <a:solidFill>
                <a:srgbClr val="000000"/>
              </a:solidFill>
              <a:latin typeface="Calibri"/>
              <a:ea typeface="Arial"/>
            </a:endParaRPr>
          </a:p>
          <a:p>
            <a:pPr algn="ctr">
              <a:lnSpc>
                <a:spcPct val="100000"/>
              </a:lnSpc>
            </a:pPr>
            <a:r>
              <a:rPr lang="es-ES" sz="1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DIRECCIÓN ADJUNTA</a:t>
            </a:r>
            <a:endParaRPr lang="es-ES" sz="1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s-ES" sz="800" b="0" strike="noStrike" spc="-1" dirty="0">
              <a:latin typeface="Arial"/>
            </a:endParaRPr>
          </a:p>
        </p:txBody>
      </p:sp>
      <p:sp>
        <p:nvSpPr>
          <p:cNvPr id="564" name="CustomShape 2"/>
          <p:cNvSpPr/>
          <p:nvPr/>
        </p:nvSpPr>
        <p:spPr>
          <a:xfrm>
            <a:off x="887760" y="2321280"/>
            <a:ext cx="1964880" cy="18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DEADA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0" strike="noStrike" spc="-1">
                <a:solidFill>
                  <a:srgbClr val="000000"/>
                </a:solidFill>
                <a:latin typeface="Calibri"/>
                <a:ea typeface="Arial"/>
              </a:rPr>
              <a:t>DPTO. CONSERVACIÓN</a:t>
            </a:r>
            <a:endParaRPr lang="es-ES" sz="800" b="0" strike="noStrike" spc="-1">
              <a:latin typeface="Arial"/>
            </a:endParaRPr>
          </a:p>
        </p:txBody>
      </p:sp>
      <p:sp>
        <p:nvSpPr>
          <p:cNvPr id="565" name="CustomShape 3"/>
          <p:cNvSpPr/>
          <p:nvPr/>
        </p:nvSpPr>
        <p:spPr>
          <a:xfrm>
            <a:off x="5422680" y="2350080"/>
            <a:ext cx="1600920" cy="18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BF1DE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0" strike="noStrike" spc="-1">
                <a:solidFill>
                  <a:srgbClr val="000000"/>
                </a:solidFill>
                <a:latin typeface="Calibri"/>
                <a:ea typeface="Arial"/>
              </a:rPr>
              <a:t>DPTO. REGISTRO</a:t>
            </a:r>
            <a:endParaRPr lang="es-ES" sz="800" b="0" strike="noStrike" spc="-1">
              <a:latin typeface="Arial"/>
            </a:endParaRPr>
          </a:p>
        </p:txBody>
      </p:sp>
      <p:sp>
        <p:nvSpPr>
          <p:cNvPr id="566" name="CustomShape 4"/>
          <p:cNvSpPr/>
          <p:nvPr/>
        </p:nvSpPr>
        <p:spPr>
          <a:xfrm>
            <a:off x="7744320" y="2328120"/>
            <a:ext cx="1600920" cy="18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9969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0" strike="noStrike" spc="-1">
                <a:solidFill>
                  <a:srgbClr val="000000"/>
                </a:solidFill>
                <a:latin typeface="Calibri"/>
                <a:ea typeface="Arial"/>
              </a:rPr>
              <a:t>DPTO. RESTAURACIÓN</a:t>
            </a:r>
            <a:endParaRPr lang="es-ES" sz="800" b="0" strike="noStrike" spc="-1">
              <a:latin typeface="Arial"/>
            </a:endParaRPr>
          </a:p>
        </p:txBody>
      </p:sp>
      <p:sp>
        <p:nvSpPr>
          <p:cNvPr id="567" name="CustomShape 5"/>
          <p:cNvSpPr/>
          <p:nvPr/>
        </p:nvSpPr>
        <p:spPr>
          <a:xfrm>
            <a:off x="3296880" y="2345760"/>
            <a:ext cx="1600920" cy="18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C6D9F1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0" strike="noStrike" spc="-1">
                <a:solidFill>
                  <a:srgbClr val="000000"/>
                </a:solidFill>
                <a:latin typeface="Calibri"/>
                <a:ea typeface="Arial"/>
              </a:rPr>
              <a:t>DPTO. FOTOGRAFÍA</a:t>
            </a:r>
            <a:endParaRPr lang="es-ES" sz="800" b="0" strike="noStrike" spc="-1">
              <a:latin typeface="Arial"/>
            </a:endParaRPr>
          </a:p>
        </p:txBody>
      </p:sp>
      <p:sp>
        <p:nvSpPr>
          <p:cNvPr id="568" name="CustomShape 6"/>
          <p:cNvSpPr/>
          <p:nvPr/>
        </p:nvSpPr>
        <p:spPr>
          <a:xfrm>
            <a:off x="1869480" y="3201352"/>
            <a:ext cx="1310760" cy="301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DEADA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Administrativa</a:t>
            </a:r>
          </a:p>
          <a:p>
            <a:pPr algn="ctr">
              <a:lnSpc>
                <a:spcPct val="100000"/>
              </a:lnSpc>
            </a:pPr>
            <a:endParaRPr lang="es-ES" sz="700" b="0" strike="noStrike" spc="-1" dirty="0">
              <a:latin typeface="Arial"/>
            </a:endParaRPr>
          </a:p>
        </p:txBody>
      </p:sp>
      <p:sp>
        <p:nvSpPr>
          <p:cNvPr id="569" name="CustomShape 7"/>
          <p:cNvSpPr/>
          <p:nvPr/>
        </p:nvSpPr>
        <p:spPr>
          <a:xfrm>
            <a:off x="488520" y="2647440"/>
            <a:ext cx="1309320" cy="2240953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DEADA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Conservadores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Marta Arroyo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963176606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2"/>
              </a:rPr>
              <a:t>marta.arroyo@ivam.es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Ramón Escrivá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963176649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3"/>
              </a:rPr>
              <a:t>ramon.escriva@ivam.es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 err="1">
                <a:solidFill>
                  <a:srgbClr val="000000"/>
                </a:solidFill>
                <a:latin typeface="Calibri"/>
                <a:ea typeface="Arial"/>
              </a:rPr>
              <a:t>Mª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. Jesús Folch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963176609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4"/>
              </a:rPr>
              <a:t>m.jesus.folch@ivam.es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Teresa Millet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963176642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5"/>
              </a:rPr>
              <a:t>teresa.millet@ivam.es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Josep Salvador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963176641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6"/>
              </a:rPr>
              <a:t>josep.salvador@ivam.es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 </a:t>
            </a: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</a:rPr>
              <a:t>Yolanda Franco</a:t>
            </a: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</a:rPr>
              <a:t>Telf. 963176654</a:t>
            </a: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  <a:hlinkClick r:id="rId7"/>
              </a:rPr>
              <a:t>yolanda.franco@ivam.es</a:t>
            </a:r>
            <a:endParaRPr lang="es-ES" sz="700" spc="-1" dirty="0">
              <a:solidFill>
                <a:srgbClr val="000000"/>
              </a:solidFill>
              <a:latin typeface="Calibri"/>
            </a:endParaRPr>
          </a:p>
          <a:p>
            <a:pPr algn="ctr">
              <a:lnSpc>
                <a:spcPct val="100000"/>
              </a:lnSpc>
            </a:pPr>
            <a:endParaRPr lang="es-ES" sz="700" b="0" strike="noStrike" spc="-1" dirty="0">
              <a:latin typeface="Arial"/>
            </a:endParaRPr>
          </a:p>
        </p:txBody>
      </p:sp>
      <p:sp>
        <p:nvSpPr>
          <p:cNvPr id="570" name="CustomShape 8"/>
          <p:cNvSpPr/>
          <p:nvPr/>
        </p:nvSpPr>
        <p:spPr>
          <a:xfrm>
            <a:off x="3514320" y="2647440"/>
            <a:ext cx="1164600" cy="504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C6D9F1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Jefe de Fotografía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Juan García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963176630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8"/>
              </a:rPr>
              <a:t>juan.garcia@ivam.es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71" name="CustomShape 9"/>
          <p:cNvSpPr/>
          <p:nvPr/>
        </p:nvSpPr>
        <p:spPr>
          <a:xfrm>
            <a:off x="5422680" y="2647440"/>
            <a:ext cx="1600920" cy="517404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BF1DE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Jefa de Registro</a:t>
            </a:r>
            <a:endParaRPr lang="es-ES" sz="700" b="1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Cristina </a:t>
            </a:r>
            <a:r>
              <a:rPr lang="es-ES" sz="700" b="0" strike="noStrike" spc="-1" dirty="0" err="1">
                <a:solidFill>
                  <a:srgbClr val="000000"/>
                </a:solidFill>
                <a:latin typeface="Calibri"/>
                <a:ea typeface="Arial"/>
              </a:rPr>
              <a:t>Mulinas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963176618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9"/>
              </a:rPr>
              <a:t>cristina.mulinas@ivam.es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72" name="CustomShape 10"/>
          <p:cNvSpPr/>
          <p:nvPr/>
        </p:nvSpPr>
        <p:spPr>
          <a:xfrm>
            <a:off x="7817400" y="2647440"/>
            <a:ext cx="1454760" cy="504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9969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>
                <a:solidFill>
                  <a:srgbClr val="000000"/>
                </a:solidFill>
                <a:latin typeface="Calibri"/>
                <a:ea typeface="Arial"/>
              </a:rPr>
              <a:t>Jefa de Restauración</a:t>
            </a:r>
            <a:endParaRPr lang="es-ES" sz="7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>
                <a:solidFill>
                  <a:srgbClr val="000000"/>
                </a:solidFill>
                <a:latin typeface="Calibri"/>
                <a:ea typeface="Arial"/>
              </a:rPr>
              <a:t>Maite Martínez</a:t>
            </a:r>
            <a:endParaRPr lang="es-ES" sz="7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>
                <a:solidFill>
                  <a:srgbClr val="000000"/>
                </a:solidFill>
                <a:latin typeface="Calibri"/>
                <a:ea typeface="Arial"/>
              </a:rPr>
              <a:t>Telf. 963176645</a:t>
            </a:r>
            <a:endParaRPr lang="es-ES" sz="7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>
                <a:solidFill>
                  <a:srgbClr val="000000"/>
                </a:solidFill>
                <a:latin typeface="Calibri"/>
                <a:ea typeface="Arial"/>
                <a:hlinkClick r:id="rId10"/>
              </a:rPr>
              <a:t>maite.martinez@ivam.es</a:t>
            </a:r>
            <a:endParaRPr lang="es-ES" sz="700" b="0" strike="noStrike" spc="-1">
              <a:latin typeface="Arial"/>
            </a:endParaRPr>
          </a:p>
        </p:txBody>
      </p:sp>
      <p:sp>
        <p:nvSpPr>
          <p:cNvPr id="573" name="CustomShape 11"/>
          <p:cNvSpPr/>
          <p:nvPr/>
        </p:nvSpPr>
        <p:spPr>
          <a:xfrm>
            <a:off x="4805820" y="3260399"/>
            <a:ext cx="1386000" cy="948291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BF1DE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Registradores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Pepe Talavera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963176616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11"/>
              </a:rPr>
              <a:t>Pepe.talavera@ivam.es</a:t>
            </a:r>
            <a:endParaRPr lang="es-ES" sz="700" b="0" strike="noStrike" spc="-1" dirty="0">
              <a:solidFill>
                <a:srgbClr val="000000"/>
              </a:solidFill>
              <a:latin typeface="Calibri"/>
              <a:ea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</a:rPr>
              <a:t>Mª. Ángeles Valiente</a:t>
            </a:r>
            <a:endParaRPr lang="es-ES" sz="700" spc="-1" dirty="0"/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</a:rPr>
              <a:t>Telf. 963176657</a:t>
            </a:r>
            <a:endParaRPr lang="es-ES" sz="700" spc="-1" dirty="0"/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  <a:hlinkClick r:id="rId12"/>
              </a:rPr>
              <a:t>angeles.valiente@ivam.es</a:t>
            </a:r>
            <a:endParaRPr lang="es-ES" sz="700" spc="-1" dirty="0"/>
          </a:p>
          <a:p>
            <a:pPr algn="ctr">
              <a:lnSpc>
                <a:spcPct val="100000"/>
              </a:lnSpc>
            </a:pPr>
            <a:endParaRPr lang="es-ES" sz="700" b="0" strike="noStrike" spc="-1" dirty="0">
              <a:latin typeface="Arial"/>
            </a:endParaRPr>
          </a:p>
        </p:txBody>
      </p:sp>
      <p:sp>
        <p:nvSpPr>
          <p:cNvPr id="574" name="CustomShape 12"/>
          <p:cNvSpPr/>
          <p:nvPr/>
        </p:nvSpPr>
        <p:spPr>
          <a:xfrm>
            <a:off x="6249240" y="3260399"/>
            <a:ext cx="1386000" cy="625126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BF1DE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Técnic</a:t>
            </a:r>
            <a:r>
              <a:rPr lang="es-ES" sz="700" b="1" spc="-1" dirty="0">
                <a:solidFill>
                  <a:srgbClr val="000000"/>
                </a:solidFill>
                <a:latin typeface="Calibri"/>
                <a:ea typeface="Arial"/>
              </a:rPr>
              <a:t>o</a:t>
            </a: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 de Registro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(Jefe de Almacén/Montaje)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Jorge García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963176658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13"/>
              </a:rPr>
              <a:t>Jorge.garcia@ivam.es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75" name="CustomShape 13"/>
          <p:cNvSpPr/>
          <p:nvPr/>
        </p:nvSpPr>
        <p:spPr>
          <a:xfrm>
            <a:off x="4776840" y="4327398"/>
            <a:ext cx="1386000" cy="517404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BF1DE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/>
            <a:r>
              <a:rPr lang="es-ES" sz="700" b="1" spc="-1" dirty="0">
                <a:solidFill>
                  <a:srgbClr val="000000"/>
                </a:solidFill>
                <a:latin typeface="Calibri"/>
                <a:ea typeface="Arial"/>
              </a:rPr>
              <a:t>Administrativa de Registro</a:t>
            </a:r>
            <a:endParaRPr lang="es-ES" sz="700" b="1" spc="-1" dirty="0"/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Yolanda Montañés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963176637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14"/>
              </a:rPr>
              <a:t>yolanda.montanes@ivam.es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76" name="CustomShape 14"/>
          <p:cNvSpPr/>
          <p:nvPr/>
        </p:nvSpPr>
        <p:spPr>
          <a:xfrm>
            <a:off x="6253920" y="3981080"/>
            <a:ext cx="1381320" cy="732848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BF1DE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Ayudantes de Almacén/Montaje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424550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Pilar Martínez</a:t>
            </a: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</a:rPr>
              <a:t>p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</a:rPr>
              <a:t>ilar.martinez@ivam.es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Antonio Romero 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15"/>
              </a:rPr>
              <a:t>antonio.romero@ivam.es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77" name="CustomShape 15"/>
          <p:cNvSpPr/>
          <p:nvPr/>
        </p:nvSpPr>
        <p:spPr>
          <a:xfrm>
            <a:off x="7817400" y="3189716"/>
            <a:ext cx="1454760" cy="446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9969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Restaurador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 err="1">
                <a:solidFill>
                  <a:srgbClr val="000000"/>
                </a:solidFill>
                <a:latin typeface="Calibri"/>
                <a:ea typeface="Arial"/>
              </a:rPr>
              <a:t>Isidre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 Sabater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963176629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16"/>
              </a:rPr>
              <a:t>isidre.sabater@ivam.es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 </a:t>
            </a:r>
            <a:endParaRPr lang="es-ES" sz="700" b="0" strike="noStrike" spc="-1" dirty="0">
              <a:latin typeface="Arial"/>
            </a:endParaRPr>
          </a:p>
        </p:txBody>
      </p:sp>
      <p:cxnSp>
        <p:nvCxnSpPr>
          <p:cNvPr id="579" name="Line 17"/>
          <p:cNvCxnSpPr/>
          <p:nvPr/>
        </p:nvCxnSpPr>
        <p:spPr>
          <a:xfrm>
            <a:off x="1869480" y="1989000"/>
            <a:ext cx="1800" cy="26100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cxnSp>
        <p:nvCxnSpPr>
          <p:cNvPr id="580" name="Line 18"/>
          <p:cNvCxnSpPr/>
          <p:nvPr/>
        </p:nvCxnSpPr>
        <p:spPr>
          <a:xfrm flipH="1">
            <a:off x="4096440" y="1989000"/>
            <a:ext cx="2160" cy="26100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cxnSp>
        <p:nvCxnSpPr>
          <p:cNvPr id="581" name="Line 19"/>
          <p:cNvCxnSpPr/>
          <p:nvPr/>
        </p:nvCxnSpPr>
        <p:spPr>
          <a:xfrm>
            <a:off x="6204240" y="1989000"/>
            <a:ext cx="2160" cy="26100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cxnSp>
        <p:nvCxnSpPr>
          <p:cNvPr id="582" name="Line 20"/>
          <p:cNvCxnSpPr/>
          <p:nvPr/>
        </p:nvCxnSpPr>
        <p:spPr>
          <a:xfrm>
            <a:off x="8526240" y="1989000"/>
            <a:ext cx="1800" cy="26244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sp>
        <p:nvSpPr>
          <p:cNvPr id="583" name="CustomShape 21"/>
          <p:cNvSpPr/>
          <p:nvPr/>
        </p:nvSpPr>
        <p:spPr>
          <a:xfrm>
            <a:off x="488520" y="5026273"/>
            <a:ext cx="1309320" cy="625126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DEADA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82800" tIns="42840" rIns="82800" bIns="42840" anchorCtr="1">
            <a:spAutoFit/>
          </a:bodyPr>
          <a:lstStyle/>
          <a:p>
            <a:pPr algn="ctr"/>
            <a:r>
              <a:rPr lang="es-ES" sz="700" b="1" spc="-1" dirty="0">
                <a:solidFill>
                  <a:srgbClr val="000000"/>
                </a:solidFill>
                <a:latin typeface="Calibri"/>
              </a:rPr>
              <a:t>Conservadora de obras</a:t>
            </a:r>
          </a:p>
          <a:p>
            <a:pPr algn="ctr"/>
            <a:r>
              <a:rPr lang="es-ES" sz="700" b="1" spc="-1" dirty="0">
                <a:solidFill>
                  <a:srgbClr val="000000"/>
                </a:solidFill>
                <a:latin typeface="Calibri"/>
              </a:rPr>
              <a:t>Fotográficas</a:t>
            </a:r>
          </a:p>
          <a:p>
            <a:pPr algn="ctr"/>
            <a:r>
              <a:rPr lang="es-ES" sz="700" spc="-1" dirty="0">
                <a:solidFill>
                  <a:srgbClr val="000000"/>
                </a:solidFill>
                <a:latin typeface="Calibri"/>
              </a:rPr>
              <a:t>Sandra Moros</a:t>
            </a:r>
          </a:p>
          <a:p>
            <a:pPr algn="ctr"/>
            <a:r>
              <a:rPr lang="es-ES" sz="700" spc="-1" dirty="0">
                <a:solidFill>
                  <a:srgbClr val="000000"/>
                </a:solidFill>
                <a:latin typeface="Calibri"/>
              </a:rPr>
              <a:t>Telf. 963176619</a:t>
            </a: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17"/>
              </a:rPr>
              <a:t>sandra.moros@ivam.es</a:t>
            </a:r>
            <a:endParaRPr lang="es-ES" sz="7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4" name="CustomShape 22"/>
          <p:cNvSpPr/>
          <p:nvPr/>
        </p:nvSpPr>
        <p:spPr>
          <a:xfrm>
            <a:off x="1870560" y="2647440"/>
            <a:ext cx="1309320" cy="517404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DEADA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Jefa de Exposiciones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</a:rPr>
              <a:t>Raquel Gutiérrez</a:t>
            </a:r>
            <a:endParaRPr lang="es-ES" sz="700" spc="-1" dirty="0"/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</a:rPr>
              <a:t>Telf. 963176643</a:t>
            </a:r>
            <a:endParaRPr lang="es-ES" sz="700" spc="-1" dirty="0"/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  <a:hlinkClick r:id="rId18"/>
              </a:rPr>
              <a:t>raquel.gutierrez@ivam.es</a:t>
            </a:r>
            <a:endParaRPr lang="es-ES" sz="700" spc="-1" dirty="0"/>
          </a:p>
        </p:txBody>
      </p:sp>
      <p:cxnSp>
        <p:nvCxnSpPr>
          <p:cNvPr id="586" name="Line 24"/>
          <p:cNvCxnSpPr>
            <a:cxnSpLocks/>
          </p:cNvCxnSpPr>
          <p:nvPr/>
        </p:nvCxnSpPr>
        <p:spPr>
          <a:xfrm>
            <a:off x="5168880" y="1384917"/>
            <a:ext cx="0" cy="577083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cxnSp>
        <p:nvCxnSpPr>
          <p:cNvPr id="587" name="Line 25"/>
          <p:cNvCxnSpPr/>
          <p:nvPr/>
        </p:nvCxnSpPr>
        <p:spPr>
          <a:xfrm>
            <a:off x="1866240" y="1989000"/>
            <a:ext cx="6660360" cy="360"/>
          </a:xfrm>
          <a:prstGeom prst="straightConnector1">
            <a:avLst/>
          </a:prstGeom>
          <a:ln w="9360">
            <a:solidFill>
              <a:srgbClr val="4A7EBB"/>
            </a:solidFill>
            <a:round/>
          </a:ln>
        </p:spPr>
      </p:cxnSp>
      <p:pic>
        <p:nvPicPr>
          <p:cNvPr id="2" name="Imagen 1">
            <a:extLst>
              <a:ext uri="{FF2B5EF4-FFF2-40B4-BE49-F238E27FC236}">
                <a16:creationId xmlns:a16="http://schemas.microsoft.com/office/drawing/2014/main" id="{1204F609-9D43-BBD7-0C93-4A61EDE20685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866240" y="3887786"/>
            <a:ext cx="1322947" cy="323116"/>
          </a:xfrm>
          <a:prstGeom prst="rect">
            <a:avLst/>
          </a:prstGeom>
        </p:spPr>
      </p:pic>
      <p:sp>
        <p:nvSpPr>
          <p:cNvPr id="3" name="CustomShape 15">
            <a:extLst>
              <a:ext uri="{FF2B5EF4-FFF2-40B4-BE49-F238E27FC236}">
                <a16:creationId xmlns:a16="http://schemas.microsoft.com/office/drawing/2014/main" id="{EEC1F231-7E6B-FB00-9139-B6187BD0CBEE}"/>
              </a:ext>
            </a:extLst>
          </p:cNvPr>
          <p:cNvSpPr/>
          <p:nvPr/>
        </p:nvSpPr>
        <p:spPr>
          <a:xfrm>
            <a:off x="7817400" y="3696162"/>
            <a:ext cx="1454760" cy="517404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9969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pc="-1" dirty="0">
                <a:solidFill>
                  <a:srgbClr val="000000"/>
                </a:solidFill>
                <a:latin typeface="Calibri"/>
                <a:ea typeface="Arial"/>
              </a:rPr>
              <a:t>Ayudante de Restauración</a:t>
            </a:r>
          </a:p>
          <a:p>
            <a:pPr algn="ctr">
              <a:lnSpc>
                <a:spcPct val="100000"/>
              </a:lnSpc>
            </a:pPr>
            <a:r>
              <a:rPr lang="es-ES" sz="700" spc="-1" dirty="0" err="1">
                <a:solidFill>
                  <a:srgbClr val="000000"/>
                </a:solidFill>
                <a:latin typeface="Calibri"/>
              </a:rPr>
              <a:t>Crsitina</a:t>
            </a:r>
            <a:r>
              <a:rPr lang="es-ES" sz="700" spc="-1" dirty="0">
                <a:solidFill>
                  <a:srgbClr val="000000"/>
                </a:solidFill>
                <a:latin typeface="Calibri"/>
              </a:rPr>
              <a:t> Vázquez</a:t>
            </a: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</a:rPr>
              <a:t>Telf. 963176628</a:t>
            </a:r>
          </a:p>
          <a:p>
            <a:pPr algn="ctr">
              <a:lnSpc>
                <a:spcPct val="100000"/>
              </a:lnSpc>
            </a:pPr>
            <a:r>
              <a:rPr lang="es-ES" sz="700" b="1" spc="-1" dirty="0">
                <a:solidFill>
                  <a:srgbClr val="000000"/>
                </a:solidFill>
                <a:latin typeface="Calibri"/>
                <a:hlinkClick r:id="rId20"/>
              </a:rPr>
              <a:t>cristina.vazquez@ivam.es</a:t>
            </a:r>
            <a:endParaRPr lang="es-ES" sz="700" b="1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CustomShape 23">
            <a:extLst>
              <a:ext uri="{FF2B5EF4-FFF2-40B4-BE49-F238E27FC236}">
                <a16:creationId xmlns:a16="http://schemas.microsoft.com/office/drawing/2014/main" id="{41063464-5D1C-D5A5-CD49-1D46C43522C8}"/>
              </a:ext>
            </a:extLst>
          </p:cNvPr>
          <p:cNvSpPr/>
          <p:nvPr/>
        </p:nvSpPr>
        <p:spPr>
          <a:xfrm>
            <a:off x="7817400" y="4302305"/>
            <a:ext cx="1454760" cy="194239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9969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pc="-1" dirty="0">
                <a:solidFill>
                  <a:srgbClr val="000000"/>
                </a:solidFill>
                <a:latin typeface="Calibri"/>
                <a:ea typeface="Arial"/>
              </a:rPr>
              <a:t>Auxiliar </a:t>
            </a:r>
            <a:r>
              <a:rPr lang="es-ES" sz="700" b="1" spc="-1">
                <a:solidFill>
                  <a:srgbClr val="000000"/>
                </a:solidFill>
                <a:latin typeface="Calibri"/>
                <a:ea typeface="Arial"/>
              </a:rPr>
              <a:t>de servicios</a:t>
            </a:r>
            <a:endParaRPr lang="es-ES" sz="700" spc="-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CustomShape 1"/>
          <p:cNvSpPr/>
          <p:nvPr/>
        </p:nvSpPr>
        <p:spPr>
          <a:xfrm>
            <a:off x="1352520" y="476640"/>
            <a:ext cx="6985440" cy="886736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2F2F2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endParaRPr lang="es-ES" sz="1800" b="0" strike="noStrike" spc="-1" dirty="0">
              <a:solidFill>
                <a:srgbClr val="000000"/>
              </a:solidFill>
              <a:latin typeface="Calibri"/>
              <a:ea typeface="Arial"/>
            </a:endParaRPr>
          </a:p>
          <a:p>
            <a:pPr algn="ctr">
              <a:lnSpc>
                <a:spcPct val="100000"/>
              </a:lnSpc>
            </a:pPr>
            <a:r>
              <a:rPr lang="es-ES" sz="1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DIRECCIÓN ADJUNTA</a:t>
            </a:r>
            <a:endParaRPr lang="es-ES" sz="1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s-ES" sz="800" b="0" strike="noStrike" spc="-1" dirty="0">
              <a:latin typeface="Arial"/>
            </a:endParaRPr>
          </a:p>
        </p:txBody>
      </p:sp>
      <p:sp>
        <p:nvSpPr>
          <p:cNvPr id="601" name="CustomShape 2"/>
          <p:cNvSpPr/>
          <p:nvPr/>
        </p:nvSpPr>
        <p:spPr>
          <a:xfrm>
            <a:off x="4344360" y="2120760"/>
            <a:ext cx="1818720" cy="18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B7DEE8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0" strike="noStrike" spc="-1">
                <a:solidFill>
                  <a:srgbClr val="000000"/>
                </a:solidFill>
                <a:latin typeface="Calibri"/>
                <a:ea typeface="Arial"/>
              </a:rPr>
              <a:t>DPTO. BIBLIOTECA</a:t>
            </a:r>
            <a:endParaRPr lang="es-ES" sz="800" b="0" strike="noStrike" spc="-1">
              <a:latin typeface="Arial"/>
            </a:endParaRPr>
          </a:p>
        </p:txBody>
      </p:sp>
      <p:sp>
        <p:nvSpPr>
          <p:cNvPr id="602" name="CustomShape 3"/>
          <p:cNvSpPr/>
          <p:nvPr/>
        </p:nvSpPr>
        <p:spPr>
          <a:xfrm>
            <a:off x="7044840" y="2118600"/>
            <a:ext cx="1818720" cy="18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CCC1DA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0" strike="noStrike" spc="-1">
                <a:solidFill>
                  <a:srgbClr val="000000"/>
                </a:solidFill>
                <a:latin typeface="Calibri"/>
                <a:ea typeface="Arial"/>
              </a:rPr>
              <a:t>DPTO.  DE PUBLICACIONES</a:t>
            </a:r>
            <a:endParaRPr lang="es-ES" sz="800" b="0" strike="noStrike" spc="-1">
              <a:latin typeface="Arial"/>
            </a:endParaRPr>
          </a:p>
        </p:txBody>
      </p:sp>
      <p:sp>
        <p:nvSpPr>
          <p:cNvPr id="603" name="CustomShape 4"/>
          <p:cNvSpPr/>
          <p:nvPr/>
        </p:nvSpPr>
        <p:spPr>
          <a:xfrm>
            <a:off x="4344720" y="2521440"/>
            <a:ext cx="1818720" cy="70207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BEEF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Jefa de Biblioteca y Centro de Documentación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 err="1">
                <a:solidFill>
                  <a:srgbClr val="000000"/>
                </a:solidFill>
                <a:latin typeface="Calibri"/>
                <a:ea typeface="Arial"/>
              </a:rPr>
              <a:t>Eloisa</a:t>
            </a: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 García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963176608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  <a:hlinkClick r:id="rId2"/>
              </a:rPr>
              <a:t>eloisa.garcia@ivam.es</a:t>
            </a:r>
            <a:endParaRPr lang="es-ES" sz="800" spc="-1" dirty="0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604" name="CustomShape 5"/>
          <p:cNvSpPr/>
          <p:nvPr/>
        </p:nvSpPr>
        <p:spPr>
          <a:xfrm>
            <a:off x="4344360" y="3286850"/>
            <a:ext cx="1818720" cy="209627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BEEF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Bibliotecaria-Documentalista</a:t>
            </a:r>
            <a:endParaRPr lang="es-ES" sz="800" b="0" strike="noStrike" spc="-1" dirty="0">
              <a:latin typeface="Arial"/>
            </a:endParaRPr>
          </a:p>
        </p:txBody>
      </p:sp>
      <p:sp>
        <p:nvSpPr>
          <p:cNvPr id="605" name="CustomShape 6"/>
          <p:cNvSpPr/>
          <p:nvPr/>
        </p:nvSpPr>
        <p:spPr>
          <a:xfrm>
            <a:off x="1346655" y="2517120"/>
            <a:ext cx="1818720" cy="56357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DEADA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Jefa de Actividades Culturales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Irene </a:t>
            </a:r>
            <a:r>
              <a:rPr lang="es-ES" sz="800" b="0" strike="noStrike" spc="-1" dirty="0" err="1">
                <a:solidFill>
                  <a:srgbClr val="000000"/>
                </a:solidFill>
                <a:latin typeface="Calibri"/>
                <a:ea typeface="Arial"/>
              </a:rPr>
              <a:t>Llácer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 err="1">
                <a:solidFill>
                  <a:srgbClr val="000000"/>
                </a:solidFill>
                <a:latin typeface="Calibri"/>
                <a:ea typeface="Arial"/>
              </a:rPr>
              <a:t>Tlf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 963176668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  <a:hlinkClick r:id="rId3"/>
              </a:rPr>
              <a:t>irene.llacer@ivam.es</a:t>
            </a:r>
            <a:endParaRPr lang="es-ES" sz="800" b="0" strike="noStrike" spc="-1" dirty="0">
              <a:latin typeface="Arial"/>
            </a:endParaRPr>
          </a:p>
        </p:txBody>
      </p:sp>
      <p:sp>
        <p:nvSpPr>
          <p:cNvPr id="606" name="CustomShape 7"/>
          <p:cNvSpPr/>
          <p:nvPr/>
        </p:nvSpPr>
        <p:spPr>
          <a:xfrm>
            <a:off x="1342695" y="2120760"/>
            <a:ext cx="1818720" cy="18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CD5B5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DPTO.  ACTIVIDADES CULTURALES</a:t>
            </a:r>
            <a:endParaRPr lang="es-ES" sz="800" b="0" strike="noStrike" spc="-1" dirty="0">
              <a:latin typeface="Arial"/>
            </a:endParaRPr>
          </a:p>
        </p:txBody>
      </p:sp>
      <p:sp>
        <p:nvSpPr>
          <p:cNvPr id="608" name="CustomShape 9"/>
          <p:cNvSpPr/>
          <p:nvPr/>
        </p:nvSpPr>
        <p:spPr>
          <a:xfrm>
            <a:off x="4343640" y="4261652"/>
            <a:ext cx="1818720" cy="56357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BEEF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Auxiliar de Servicios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Félix Salas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 err="1">
                <a:solidFill>
                  <a:srgbClr val="000000"/>
                </a:solidFill>
                <a:latin typeface="Calibri"/>
                <a:ea typeface="Arial"/>
              </a:rPr>
              <a:t>Tlf</a:t>
            </a: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 963176661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4"/>
              </a:rPr>
              <a:t>felix.salas@ivam.es</a:t>
            </a:r>
            <a:endParaRPr lang="es-ES" sz="700" b="0" strike="noStrike" spc="-1" dirty="0">
              <a:solidFill>
                <a:srgbClr val="000000"/>
              </a:solidFill>
              <a:latin typeface="Calibri"/>
              <a:ea typeface="Arial"/>
            </a:endParaRPr>
          </a:p>
        </p:txBody>
      </p:sp>
      <p:sp>
        <p:nvSpPr>
          <p:cNvPr id="609" name="CustomShape 10"/>
          <p:cNvSpPr/>
          <p:nvPr/>
        </p:nvSpPr>
        <p:spPr>
          <a:xfrm>
            <a:off x="1334775" y="4058661"/>
            <a:ext cx="1818720" cy="209627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Técnico de Educación</a:t>
            </a:r>
            <a:endParaRPr lang="es-ES" sz="800" b="0" strike="noStrike" spc="-1" dirty="0">
              <a:latin typeface="Arial"/>
            </a:endParaRPr>
          </a:p>
        </p:txBody>
      </p:sp>
      <p:sp>
        <p:nvSpPr>
          <p:cNvPr id="611" name="CustomShape 12"/>
          <p:cNvSpPr/>
          <p:nvPr/>
        </p:nvSpPr>
        <p:spPr>
          <a:xfrm>
            <a:off x="1350615" y="3204360"/>
            <a:ext cx="1818720" cy="70207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DEADA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Técnica de Actividades Culturales</a:t>
            </a:r>
          </a:p>
          <a:p>
            <a:pPr algn="ctr">
              <a:lnSpc>
                <a:spcPct val="100000"/>
              </a:lnSpc>
            </a:pPr>
            <a:r>
              <a:rPr lang="es-ES" sz="800" spc="-1" dirty="0">
                <a:solidFill>
                  <a:srgbClr val="000000"/>
                </a:solidFill>
                <a:latin typeface="Calibri"/>
              </a:rPr>
              <a:t>Olivia Rico</a:t>
            </a:r>
          </a:p>
          <a:p>
            <a:pPr algn="ctr">
              <a:lnSpc>
                <a:spcPct val="100000"/>
              </a:lnSpc>
            </a:pPr>
            <a:r>
              <a:rPr lang="es-ES" sz="800" strike="noStrike" spc="-1" dirty="0">
                <a:solidFill>
                  <a:srgbClr val="000000"/>
                </a:solidFill>
                <a:latin typeface="Calibri"/>
              </a:rPr>
              <a:t>Telf. 963176665</a:t>
            </a:r>
          </a:p>
          <a:p>
            <a:pPr algn="ctr">
              <a:lnSpc>
                <a:spcPct val="100000"/>
              </a:lnSpc>
            </a:pPr>
            <a:r>
              <a:rPr lang="es-ES" sz="800" b="1" spc="-1" dirty="0">
                <a:solidFill>
                  <a:srgbClr val="000000"/>
                </a:solidFill>
                <a:latin typeface="Calibri"/>
                <a:hlinkClick r:id="rId5"/>
              </a:rPr>
              <a:t>olivia.rico@ivam.es</a:t>
            </a:r>
            <a:endParaRPr lang="es-ES" sz="800" b="1" spc="-1" dirty="0">
              <a:solidFill>
                <a:srgbClr val="000000"/>
              </a:solidFill>
              <a:latin typeface="Calibri"/>
            </a:endParaRPr>
          </a:p>
          <a:p>
            <a:pPr algn="ctr">
              <a:lnSpc>
                <a:spcPct val="100000"/>
              </a:lnSpc>
            </a:pPr>
            <a:endParaRPr lang="es-ES" sz="800" b="0" strike="noStrike" spc="-1" dirty="0">
              <a:latin typeface="Arial"/>
            </a:endParaRPr>
          </a:p>
        </p:txBody>
      </p:sp>
      <p:sp>
        <p:nvSpPr>
          <p:cNvPr id="612" name="CustomShape 13"/>
          <p:cNvSpPr/>
          <p:nvPr/>
        </p:nvSpPr>
        <p:spPr>
          <a:xfrm>
            <a:off x="7045560" y="2516400"/>
            <a:ext cx="1818720" cy="332738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6E0EC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Jefe de Publicaciones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963176623</a:t>
            </a:r>
            <a:endParaRPr lang="es-ES" sz="800" b="0" strike="noStrike" spc="-1" dirty="0">
              <a:latin typeface="Arial"/>
            </a:endParaRPr>
          </a:p>
        </p:txBody>
      </p:sp>
      <p:sp>
        <p:nvSpPr>
          <p:cNvPr id="613" name="CustomShape 14"/>
          <p:cNvSpPr/>
          <p:nvPr/>
        </p:nvSpPr>
        <p:spPr>
          <a:xfrm>
            <a:off x="7059675" y="2972200"/>
            <a:ext cx="1818720" cy="578959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6E0EC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1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Técnica de Publicaciones</a:t>
            </a:r>
            <a:endParaRPr lang="es-ES" sz="8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8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Mª. Victoria Menor</a:t>
            </a:r>
            <a:endParaRPr lang="es-ES" sz="800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8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Telf. 963176633</a:t>
            </a:r>
            <a:endParaRPr lang="es-ES" sz="800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8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6"/>
              </a:rPr>
              <a:t>vicky.menor@ivam.es</a:t>
            </a:r>
            <a:endParaRPr lang="es-ES" sz="800" b="0" strike="noStrike" spc="-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4" name="CustomShape 15"/>
          <p:cNvSpPr/>
          <p:nvPr/>
        </p:nvSpPr>
        <p:spPr>
          <a:xfrm>
            <a:off x="7059675" y="4026450"/>
            <a:ext cx="1818720" cy="578959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6E0EC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1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Encargada Almacén de Publicaciones</a:t>
            </a:r>
            <a:endParaRPr lang="es-ES" sz="8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s-ES" sz="8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Patricia Marzal</a:t>
            </a:r>
          </a:p>
          <a:p>
            <a:pPr algn="ctr"/>
            <a:r>
              <a:rPr lang="es-ES" sz="8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Telf. 963176626</a:t>
            </a:r>
          </a:p>
          <a:p>
            <a:pPr algn="ctr"/>
            <a:r>
              <a:rPr lang="es-ES" sz="8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7"/>
              </a:rPr>
              <a:t>patricia.marzal@ivam.es</a:t>
            </a:r>
            <a:endParaRPr lang="es-ES" sz="8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5" name="CustomShape 16"/>
          <p:cNvSpPr/>
          <p:nvPr/>
        </p:nvSpPr>
        <p:spPr>
          <a:xfrm>
            <a:off x="7044840" y="3683991"/>
            <a:ext cx="1818720" cy="209627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6E0EC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Ayudante de Publicaciones</a:t>
            </a:r>
            <a:endParaRPr lang="es-ES" sz="800" b="0" strike="noStrike" spc="-1" dirty="0">
              <a:latin typeface="Arial"/>
            </a:endParaRPr>
          </a:p>
        </p:txBody>
      </p:sp>
      <p:sp>
        <p:nvSpPr>
          <p:cNvPr id="616" name="CustomShape 17"/>
          <p:cNvSpPr/>
          <p:nvPr/>
        </p:nvSpPr>
        <p:spPr>
          <a:xfrm>
            <a:off x="7044840" y="4751891"/>
            <a:ext cx="1818720" cy="1317623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6E0EC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1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Auxiliar de Servicios</a:t>
            </a:r>
            <a:endParaRPr lang="es-ES" sz="8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Juan Ramón López</a:t>
            </a:r>
            <a:endParaRPr lang="es-ES" sz="8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Tlf</a:t>
            </a:r>
            <a:r>
              <a:rPr lang="es-ES" sz="8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963176664</a:t>
            </a:r>
            <a:endParaRPr lang="es-ES" sz="8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8"/>
              </a:rPr>
              <a:t>jramon.lopez@ivam.es</a:t>
            </a:r>
            <a:endParaRPr lang="es-ES" sz="800" b="0" strike="noStrike" spc="-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s-ES" sz="8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Josué </a:t>
            </a:r>
            <a:r>
              <a:rPr lang="es-ES" sz="800" spc="-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Domene</a:t>
            </a:r>
            <a:endParaRPr lang="es-ES" sz="800" spc="-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s-ES" sz="800" spc="-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Tlf</a:t>
            </a:r>
            <a:r>
              <a:rPr lang="es-ES" sz="8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963176664</a:t>
            </a: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9"/>
              </a:rPr>
              <a:t>Josue.domene@ivam.es</a:t>
            </a:r>
            <a:endParaRPr lang="es-ES" sz="800" b="0" strike="noStrike" spc="-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8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Concepción </a:t>
            </a:r>
            <a:r>
              <a:rPr lang="es-ES" sz="800" spc="-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Santacana</a:t>
            </a:r>
            <a:endParaRPr lang="es-ES" sz="800" spc="-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s-ES" sz="800" spc="-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Tlf</a:t>
            </a:r>
            <a:r>
              <a:rPr lang="es-ES" sz="8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963176664</a:t>
            </a:r>
          </a:p>
          <a:p>
            <a:pPr algn="ctr">
              <a:lnSpc>
                <a:spcPct val="100000"/>
              </a:lnSpc>
            </a:pPr>
            <a:r>
              <a:rPr lang="es-ES" sz="8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10"/>
              </a:rPr>
              <a:t>conchi.santacana@ivam.es</a:t>
            </a:r>
            <a:endParaRPr lang="es-ES" sz="800" b="0" strike="noStrike" spc="-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7" name="CustomShape 18"/>
          <p:cNvSpPr/>
          <p:nvPr/>
        </p:nvSpPr>
        <p:spPr>
          <a:xfrm>
            <a:off x="1334055" y="4425085"/>
            <a:ext cx="1818720" cy="686681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Técnica </a:t>
            </a:r>
            <a:r>
              <a:rPr lang="es-ES" sz="800" b="1" strike="noStrike" spc="-1" dirty="0" err="1">
                <a:solidFill>
                  <a:srgbClr val="000000"/>
                </a:solidFill>
                <a:latin typeface="Calibri"/>
                <a:ea typeface="Arial"/>
              </a:rPr>
              <a:t>Intersedes</a:t>
            </a:r>
            <a:r>
              <a:rPr lang="es-ES" sz="8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 de </a:t>
            </a:r>
            <a:r>
              <a:rPr lang="es-ES" sz="800" b="1" spc="-1" dirty="0">
                <a:solidFill>
                  <a:srgbClr val="000000"/>
                </a:solidFill>
                <a:latin typeface="Calibri"/>
                <a:ea typeface="Arial"/>
              </a:rPr>
              <a:t>Actividades y </a:t>
            </a:r>
            <a:r>
              <a:rPr lang="es-ES" sz="8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Educación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Encarnación Martínez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 err="1">
                <a:solidFill>
                  <a:srgbClr val="000000"/>
                </a:solidFill>
                <a:latin typeface="Calibri"/>
                <a:ea typeface="Arial"/>
              </a:rPr>
              <a:t>Tlf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 963176666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  <a:hlinkClick r:id="rId11"/>
              </a:rPr>
              <a:t>encar.martinez@ivam.es</a:t>
            </a: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 </a:t>
            </a:r>
            <a:endParaRPr lang="es-ES" sz="800" b="0" strike="noStrike" spc="-1" dirty="0">
              <a:latin typeface="Arial"/>
            </a:endParaRPr>
          </a:p>
        </p:txBody>
      </p:sp>
      <p:sp>
        <p:nvSpPr>
          <p:cNvPr id="2" name="CustomShape 10">
            <a:extLst>
              <a:ext uri="{FF2B5EF4-FFF2-40B4-BE49-F238E27FC236}">
                <a16:creationId xmlns:a16="http://schemas.microsoft.com/office/drawing/2014/main" id="{DA76895F-31D8-0906-0F67-293736739C5A}"/>
              </a:ext>
            </a:extLst>
          </p:cNvPr>
          <p:cNvSpPr/>
          <p:nvPr/>
        </p:nvSpPr>
        <p:spPr>
          <a:xfrm>
            <a:off x="1334055" y="5295084"/>
            <a:ext cx="1818720" cy="1194512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Auxiliar de Servicios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J. A. Martínez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963176653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  <a:hlinkClick r:id="rId12"/>
              </a:rPr>
              <a:t>jose.martinez@ivam.es</a:t>
            </a:r>
            <a:endParaRPr lang="es-ES" sz="800" b="0" strike="noStrike" spc="-1" dirty="0">
              <a:solidFill>
                <a:srgbClr val="000000"/>
              </a:solidFill>
              <a:latin typeface="Calibri"/>
              <a:ea typeface="Arial"/>
            </a:endParaRPr>
          </a:p>
          <a:p>
            <a:pPr algn="ctr">
              <a:lnSpc>
                <a:spcPct val="100000"/>
              </a:lnSpc>
            </a:pPr>
            <a:endParaRPr lang="es-ES" sz="800" spc="-1" dirty="0">
              <a:solidFill>
                <a:srgbClr val="000000"/>
              </a:solidFill>
              <a:latin typeface="Calibri"/>
              <a:ea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Ana Guillen</a:t>
            </a:r>
          </a:p>
          <a:p>
            <a:pPr algn="ctr">
              <a:lnSpc>
                <a:spcPct val="100000"/>
              </a:lnSpc>
            </a:pPr>
            <a:r>
              <a:rPr lang="es-ES" sz="800" spc="-1" dirty="0">
                <a:solidFill>
                  <a:srgbClr val="000000"/>
                </a:solidFill>
                <a:latin typeface="Calibri"/>
                <a:ea typeface="Arial"/>
              </a:rPr>
              <a:t>Telf. 963176666</a:t>
            </a:r>
          </a:p>
          <a:p>
            <a:pPr algn="ctr">
              <a:lnSpc>
                <a:spcPct val="100000"/>
              </a:lnSpc>
            </a:pPr>
            <a:r>
              <a:rPr lang="es-ES" sz="800" spc="-1" dirty="0">
                <a:solidFill>
                  <a:srgbClr val="000000"/>
                </a:solidFill>
                <a:latin typeface="Calibri"/>
                <a:ea typeface="Arial"/>
                <a:hlinkClick r:id="rId13"/>
              </a:rPr>
              <a:t>a</a:t>
            </a: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  <a:hlinkClick r:id="rId13"/>
              </a:rPr>
              <a:t>na.guillen@ivam.es</a:t>
            </a:r>
            <a:endParaRPr lang="es-ES" sz="800" b="0" strike="noStrike" spc="-1" dirty="0">
              <a:solidFill>
                <a:srgbClr val="000000"/>
              </a:solidFill>
              <a:latin typeface="Calibri"/>
              <a:ea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 </a:t>
            </a:r>
            <a:endParaRPr lang="es-ES" sz="800" b="0" strike="noStrike" spc="-1" dirty="0">
              <a:latin typeface="Arial"/>
            </a:endParaRP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6F1F5475-D957-14B7-4B51-F430920924FE}"/>
              </a:ext>
            </a:extLst>
          </p:cNvPr>
          <p:cNvCxnSpPr/>
          <p:nvPr/>
        </p:nvCxnSpPr>
        <p:spPr>
          <a:xfrm>
            <a:off x="1981200" y="1685925"/>
            <a:ext cx="56292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537C217C-5EB8-ECD1-8385-7850B1C5BB54}"/>
              </a:ext>
            </a:extLst>
          </p:cNvPr>
          <p:cNvCxnSpPr/>
          <p:nvPr/>
        </p:nvCxnSpPr>
        <p:spPr>
          <a:xfrm>
            <a:off x="1981200" y="1685925"/>
            <a:ext cx="0" cy="4326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3E8852EC-D7AC-2DC5-861D-AC65A54085E5}"/>
              </a:ext>
            </a:extLst>
          </p:cNvPr>
          <p:cNvCxnSpPr/>
          <p:nvPr/>
        </p:nvCxnSpPr>
        <p:spPr>
          <a:xfrm>
            <a:off x="5105400" y="1685925"/>
            <a:ext cx="0" cy="4326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F40611C3-9AB0-6F50-5683-B2AAD4B140B1}"/>
              </a:ext>
            </a:extLst>
          </p:cNvPr>
          <p:cNvCxnSpPr/>
          <p:nvPr/>
        </p:nvCxnSpPr>
        <p:spPr>
          <a:xfrm>
            <a:off x="7639050" y="1685925"/>
            <a:ext cx="0" cy="4326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5" name="CustomShape 23"/>
          <p:cNvSpPr/>
          <p:nvPr/>
        </p:nvSpPr>
        <p:spPr>
          <a:xfrm>
            <a:off x="4343640" y="3581380"/>
            <a:ext cx="1818719" cy="578959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BEEF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/>
            <a:r>
              <a:rPr lang="es-ES" sz="800" b="1" spc="-1" dirty="0">
                <a:solidFill>
                  <a:srgbClr val="000000"/>
                </a:solidFill>
                <a:latin typeface="Calibri"/>
              </a:rPr>
              <a:t>Administrativo</a:t>
            </a:r>
          </a:p>
          <a:p>
            <a:pPr algn="ctr"/>
            <a:r>
              <a:rPr lang="es-ES" sz="800" spc="-1" dirty="0">
                <a:solidFill>
                  <a:srgbClr val="000000"/>
                </a:solidFill>
                <a:latin typeface="Calibri"/>
              </a:rPr>
              <a:t>Alejandro Ituarte</a:t>
            </a:r>
          </a:p>
          <a:p>
            <a:pPr algn="ctr"/>
            <a:r>
              <a:rPr lang="es-ES" sz="800" spc="-1" dirty="0">
                <a:solidFill>
                  <a:srgbClr val="000000"/>
                </a:solidFill>
                <a:latin typeface="Calibri"/>
              </a:rPr>
              <a:t>Telf. 963176615</a:t>
            </a:r>
          </a:p>
          <a:p>
            <a:pPr algn="ctr"/>
            <a:r>
              <a:rPr lang="es-ES" sz="800" spc="-1" dirty="0">
                <a:solidFill>
                  <a:srgbClr val="000000"/>
                </a:solidFill>
                <a:latin typeface="Calibri"/>
                <a:hlinkClick r:id="rId14"/>
              </a:rPr>
              <a:t>alejandro.ituarte@ivam.es</a:t>
            </a:r>
            <a:endParaRPr lang="es-ES" sz="800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1447</TotalTime>
  <Words>1149</Words>
  <Application>Microsoft Office PowerPoint</Application>
  <PresentationFormat>A4 (210 x 297 mm)</PresentationFormat>
  <Paragraphs>308</Paragraphs>
  <Slides>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12</vt:i4>
      </vt:variant>
      <vt:variant>
        <vt:lpstr>Títulos de diapositiva</vt:lpstr>
      </vt:variant>
      <vt:variant>
        <vt:i4>4</vt:i4>
      </vt:variant>
    </vt:vector>
  </HeadingPairs>
  <TitlesOfParts>
    <vt:vector size="21" baseType="lpstr">
      <vt:lpstr>Arial</vt:lpstr>
      <vt:lpstr>Calibri</vt:lpstr>
      <vt:lpstr>Symbol</vt:lpstr>
      <vt:lpstr>Times New Roman</vt:lpstr>
      <vt:lpstr>Wingdings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subject/>
  <dc:creator>IVAM</dc:creator>
  <dc:description/>
  <cp:lastModifiedBy>Laura Pallardo</cp:lastModifiedBy>
  <cp:revision>155</cp:revision>
  <cp:lastPrinted>2025-12-23T07:49:43Z</cp:lastPrinted>
  <dcterms:created xsi:type="dcterms:W3CDTF">2016-02-10T15:02:47Z</dcterms:created>
  <dcterms:modified xsi:type="dcterms:W3CDTF">2026-02-17T09:28:40Z</dcterms:modified>
  <dc:language>es-ES</dc:language>
</cp:coreProperties>
</file>