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notesMasterIdLst>
    <p:notesMasterId r:id="rId17"/>
  </p:notesMasterIdLst>
  <p:sldIdLst>
    <p:sldId id="256" r:id="rId13"/>
    <p:sldId id="257" r:id="rId14"/>
    <p:sldId id="258" r:id="rId15"/>
    <p:sldId id="260" r:id="rId16"/>
  </p:sldIdLst>
  <p:sldSz cx="9906000" cy="6858000" type="A4"/>
  <p:notesSz cx="9931400" cy="6794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453" autoAdjust="0"/>
  </p:normalViewPr>
  <p:slideViewPr>
    <p:cSldViewPr snapToGrid="0">
      <p:cViewPr varScale="1">
        <p:scale>
          <a:sx n="100" d="100"/>
          <a:sy n="100" d="100"/>
        </p:scale>
        <p:origin x="23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5623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9BF08-BF57-4265-9320-4B93406BDF18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49313"/>
            <a:ext cx="3311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3270310"/>
            <a:ext cx="7946072" cy="267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5623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6F01-3BF6-4668-8C2A-6A30A00BEE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55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6F01-3BF6-4668-8C2A-6A30A00BEE1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8546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6F01-3BF6-4668-8C2A-6A30A00BEE1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232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6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8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1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2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3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4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5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9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6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1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5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6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7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8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0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2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5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6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7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8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9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9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0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1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2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E1F5D92-F6DE-4B40-B1CC-40906ED8EBB8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PlaceHolder 2"/>
          <p:cNvSpPr>
            <a:spLocks noGrp="1"/>
          </p:cNvSpPr>
          <p:nvPr>
            <p:ph type="title"/>
          </p:nvPr>
        </p:nvSpPr>
        <p:spPr>
          <a:xfrm>
            <a:off x="2144160" y="4670280"/>
            <a:ext cx="5543280" cy="51264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title"/>
          </p:nvPr>
        </p:nvSpPr>
        <p:spPr>
          <a:xfrm>
            <a:off x="2144160" y="880920"/>
            <a:ext cx="5543280" cy="3723120"/>
          </a:xfrm>
          <a:prstGeom prst="rect">
            <a:avLst/>
          </a:prstGeom>
        </p:spPr>
        <p:txBody>
          <a:bodyPr lIns="82800" tIns="42840" rIns="82800" bIns="42840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2144160" y="5182560"/>
            <a:ext cx="5543280" cy="72828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80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81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05D5658-815C-4F0F-98C3-8962AF538A1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19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vert="vert" lIns="82800" tIns="42840" rIns="82800" bIns="42840">
            <a:normAutofit fontScale="73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22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2978598F-D7F7-4849-9BDA-35DD7042B1F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PlaceHolder 2"/>
          <p:cNvSpPr>
            <a:spLocks noGrp="1"/>
          </p:cNvSpPr>
          <p:nvPr>
            <p:ph type="title"/>
          </p:nvPr>
        </p:nvSpPr>
        <p:spPr>
          <a:xfrm>
            <a:off x="7030440" y="574920"/>
            <a:ext cx="2077200" cy="4882320"/>
          </a:xfrm>
          <a:prstGeom prst="rect">
            <a:avLst/>
          </a:prstGeom>
        </p:spPr>
        <p:txBody>
          <a:bodyPr vert="vert"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61" name="PlaceHolder 3"/>
          <p:cNvSpPr>
            <a:spLocks noGrp="1"/>
          </p:cNvSpPr>
          <p:nvPr>
            <p:ph type="body"/>
          </p:nvPr>
        </p:nvSpPr>
        <p:spPr>
          <a:xfrm>
            <a:off x="795600" y="575280"/>
            <a:ext cx="6080760" cy="4882320"/>
          </a:xfrm>
          <a:prstGeom prst="rect">
            <a:avLst/>
          </a:prstGeom>
        </p:spPr>
        <p:txBody>
          <a:bodyPr vert="vert"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62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63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EE9CE2D7-6E97-4868-B5DC-33F76D6BF6B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1026360" y="2253960"/>
            <a:ext cx="7853400" cy="132984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9B8BBE2-8B90-4CB8-90DC-223C921AB14C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C99F310-716D-4675-BE37-17D74499CF2D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1063080" y="4313520"/>
            <a:ext cx="7853400" cy="123264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700" b="1" strike="noStrike" cap="all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3700" b="0" strike="noStrike" spc="-1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1063080" y="2956320"/>
            <a:ext cx="7853400" cy="1357200"/>
          </a:xfrm>
          <a:prstGeom prst="rect">
            <a:avLst/>
          </a:prstGeom>
        </p:spPr>
        <p:txBody>
          <a:bodyPr lIns="82800" tIns="42840" rIns="82800" bIns="42840" anchor="b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898989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3B43D2D-654E-446D-917B-ED7AAF208F7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66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title"/>
          </p:nvPr>
        </p:nvSpPr>
        <p:spPr>
          <a:xfrm>
            <a:off x="79560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title"/>
          </p:nvPr>
        </p:nvSpPr>
        <p:spPr>
          <a:xfrm>
            <a:off x="502812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927A7EF-7084-4FF0-A4D1-866D23C56F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PlaceHolder 2"/>
          <p:cNvSpPr>
            <a:spLocks noGrp="1"/>
          </p:cNvSpPr>
          <p:nvPr>
            <p:ph type="title"/>
          </p:nvPr>
        </p:nvSpPr>
        <p:spPr>
          <a:xfrm>
            <a:off x="795600" y="574920"/>
            <a:ext cx="8315280" cy="103428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795600" y="1715400"/>
            <a:ext cx="4082040" cy="578880"/>
          </a:xfrm>
          <a:prstGeom prst="rect">
            <a:avLst/>
          </a:prstGeom>
        </p:spPr>
        <p:txBody>
          <a:bodyPr lIns="82800" tIns="42840" rIns="82800" bIns="42840" anchor="b">
            <a:normAutofit fontScale="37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title"/>
          </p:nvPr>
        </p:nvSpPr>
        <p:spPr>
          <a:xfrm>
            <a:off x="795600" y="2294280"/>
            <a:ext cx="40820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5026680" y="1715400"/>
            <a:ext cx="4083840" cy="578880"/>
          </a:xfrm>
          <a:prstGeom prst="rect">
            <a:avLst/>
          </a:prstGeom>
        </p:spPr>
        <p:txBody>
          <a:bodyPr lIns="82800" tIns="42840" rIns="82800" bIns="42840" anchor="b">
            <a:normAutofit fontScale="69000"/>
          </a:bodyPr>
          <a:lstStyle/>
          <a:p>
            <a:pPr>
              <a:lnSpc>
                <a:spcPct val="100000"/>
              </a:lnSpc>
              <a:spcBef>
                <a:spcPts val="1409"/>
              </a:spcBef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3" name="PlaceHolder 6"/>
          <p:cNvSpPr>
            <a:spLocks noGrp="1"/>
          </p:cNvSpPr>
          <p:nvPr>
            <p:ph type="title"/>
          </p:nvPr>
        </p:nvSpPr>
        <p:spPr>
          <a:xfrm>
            <a:off x="5026680" y="2294280"/>
            <a:ext cx="40838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4" name="PlaceHolder 7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15" name="PlaceHolder 8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6E848BFB-DE4F-4DE7-BB00-4FEF848E9716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ED51CA4-04C8-4A10-8EDE-281BB5C5026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94" name="PlaceHolder 2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01A28739-467E-41A1-BAD5-3BC749CF80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96" name="PlaceHolder 4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7" name="PlaceHolder 5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35" name="PlaceHolder 2"/>
          <p:cNvSpPr>
            <a:spLocks noGrp="1"/>
          </p:cNvSpPr>
          <p:nvPr>
            <p:ph type="title"/>
          </p:nvPr>
        </p:nvSpPr>
        <p:spPr>
          <a:xfrm>
            <a:off x="795600" y="573480"/>
            <a:ext cx="3039480" cy="105156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36" name="PlaceHolder 3"/>
          <p:cNvSpPr>
            <a:spLocks noGrp="1"/>
          </p:cNvSpPr>
          <p:nvPr>
            <p:ph type="title"/>
          </p:nvPr>
        </p:nvSpPr>
        <p:spPr>
          <a:xfrm>
            <a:off x="3945960" y="573480"/>
            <a:ext cx="5164920" cy="52959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body"/>
          </p:nvPr>
        </p:nvSpPr>
        <p:spPr>
          <a:xfrm>
            <a:off x="795600" y="1624680"/>
            <a:ext cx="3039480" cy="424476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39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0B10327-4EB7-4785-B2EC-0AE83C65D30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ose.lopez@ivam.es" TargetMode="External"/><Relationship Id="rId13" Type="http://schemas.openxmlformats.org/officeDocument/2006/relationships/hyperlink" Target="mailto:eloisa.garcia@ivam.es" TargetMode="External"/><Relationship Id="rId18" Type="http://schemas.openxmlformats.org/officeDocument/2006/relationships/hyperlink" Target="mailto:paula.fuster@ivam.es" TargetMode="External"/><Relationship Id="rId3" Type="http://schemas.openxmlformats.org/officeDocument/2006/relationships/hyperlink" Target="mailto:direccion@ivam.es" TargetMode="External"/><Relationship Id="rId7" Type="http://schemas.openxmlformats.org/officeDocument/2006/relationships/hyperlink" Target="mailto:daniel.camara@ivam.es" TargetMode="External"/><Relationship Id="rId12" Type="http://schemas.openxmlformats.org/officeDocument/2006/relationships/hyperlink" Target="mailto:irene.llacer@ivam.es" TargetMode="External"/><Relationship Id="rId17" Type="http://schemas.openxmlformats.org/officeDocument/2006/relationships/hyperlink" Target="mailto:raquel.gutierrez@ivam.e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luis.royo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livia.perez@ivam.es" TargetMode="External"/><Relationship Id="rId11" Type="http://schemas.openxmlformats.org/officeDocument/2006/relationships/hyperlink" Target="mailto:maite.martinez@ivam.es" TargetMode="External"/><Relationship Id="rId5" Type="http://schemas.openxmlformats.org/officeDocument/2006/relationships/hyperlink" Target="mailto:alberto.mata@ivam.es" TargetMode="External"/><Relationship Id="rId15" Type="http://schemas.openxmlformats.org/officeDocument/2006/relationships/hyperlink" Target="mailto:gerencia@ivam.es" TargetMode="External"/><Relationship Id="rId10" Type="http://schemas.openxmlformats.org/officeDocument/2006/relationships/hyperlink" Target="mailto:cristina.mulinas@ivam.es" TargetMode="External"/><Relationship Id="rId4" Type="http://schemas.openxmlformats.org/officeDocument/2006/relationships/hyperlink" Target="mailto:carmenaguilera@ivam.es" TargetMode="External"/><Relationship Id="rId9" Type="http://schemas.openxmlformats.org/officeDocument/2006/relationships/hyperlink" Target="mailto:vanesa.abad@ivam.es" TargetMode="External"/><Relationship Id="rId14" Type="http://schemas.openxmlformats.org/officeDocument/2006/relationships/hyperlink" Target="mailto:juana.camps@ivam.e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lourdes.farinyas@ivam.es" TargetMode="External"/><Relationship Id="rId13" Type="http://schemas.openxmlformats.org/officeDocument/2006/relationships/hyperlink" Target="mailto:oscar.esteban@ivam.es" TargetMode="External"/><Relationship Id="rId18" Type="http://schemas.openxmlformats.org/officeDocument/2006/relationships/hyperlink" Target="mailto:laura.pallardo@ivam.es" TargetMode="External"/><Relationship Id="rId3" Type="http://schemas.openxmlformats.org/officeDocument/2006/relationships/hyperlink" Target="mailto:alberto.mata@ivam.es" TargetMode="External"/><Relationship Id="rId21" Type="http://schemas.openxmlformats.org/officeDocument/2006/relationships/hyperlink" Target="mailto:Juana.camps@ivam.es" TargetMode="External"/><Relationship Id="rId7" Type="http://schemas.openxmlformats.org/officeDocument/2006/relationships/hyperlink" Target="mailto:roseta.blasco@ivam.es" TargetMode="External"/><Relationship Id="rId12" Type="http://schemas.openxmlformats.org/officeDocument/2006/relationships/hyperlink" Target="mailto:vicente.barbera@ivam.es" TargetMode="External"/><Relationship Id="rId17" Type="http://schemas.openxmlformats.org/officeDocument/2006/relationships/hyperlink" Target="mailto:jose.lopez@ivam.es" TargetMode="External"/><Relationship Id="rId25" Type="http://schemas.openxmlformats.org/officeDocument/2006/relationships/hyperlink" Target="mailto:sara.ruiz@ivam.es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mailto:rafael.estruch@ivam.es" TargetMode="External"/><Relationship Id="rId20" Type="http://schemas.openxmlformats.org/officeDocument/2006/relationships/hyperlink" Target="mailto:mar&#237;a.moreno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livia.perez@ivam.es" TargetMode="External"/><Relationship Id="rId11" Type="http://schemas.openxmlformats.org/officeDocument/2006/relationships/hyperlink" Target="mailto:Manolo.peris@ivam.es" TargetMode="External"/><Relationship Id="rId24" Type="http://schemas.openxmlformats.org/officeDocument/2006/relationships/hyperlink" Target="mailto:Belen.aznar@ivam.es" TargetMode="External"/><Relationship Id="rId5" Type="http://schemas.openxmlformats.org/officeDocument/2006/relationships/hyperlink" Target="mailto:vanesa.abad@ivam.es" TargetMode="External"/><Relationship Id="rId15" Type="http://schemas.openxmlformats.org/officeDocument/2006/relationships/hyperlink" Target="mailto:daniel.llacer@ivam.e" TargetMode="External"/><Relationship Id="rId23" Type="http://schemas.openxmlformats.org/officeDocument/2006/relationships/hyperlink" Target="mailto:mjesus.sendra@ivam.es" TargetMode="External"/><Relationship Id="rId10" Type="http://schemas.openxmlformats.org/officeDocument/2006/relationships/hyperlink" Target="mailto:antonio.montiel@ivam.es" TargetMode="External"/><Relationship Id="rId19" Type="http://schemas.openxmlformats.org/officeDocument/2006/relationships/hyperlink" Target="mailto:marina.sarrion@ivam.es" TargetMode="External"/><Relationship Id="rId4" Type="http://schemas.openxmlformats.org/officeDocument/2006/relationships/hyperlink" Target="mailto:daniel.camara@ivam.es" TargetMode="External"/><Relationship Id="rId9" Type="http://schemas.openxmlformats.org/officeDocument/2006/relationships/hyperlink" Target="mailto:lola.chiner@ivam.es" TargetMode="External"/><Relationship Id="rId14" Type="http://schemas.openxmlformats.org/officeDocument/2006/relationships/hyperlink" Target="mailto:vicente.martinez@ivam.es" TargetMode="External"/><Relationship Id="rId22" Type="http://schemas.openxmlformats.org/officeDocument/2006/relationships/hyperlink" Target="mailto:carmen.simon@ivam.e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Cristina.mulinas@ivam.es" TargetMode="External"/><Relationship Id="rId13" Type="http://schemas.openxmlformats.org/officeDocument/2006/relationships/hyperlink" Target="mailto:marisa.martinez@ivam.es" TargetMode="External"/><Relationship Id="rId18" Type="http://schemas.openxmlformats.org/officeDocument/2006/relationships/image" Target="../media/image1.png"/><Relationship Id="rId3" Type="http://schemas.openxmlformats.org/officeDocument/2006/relationships/hyperlink" Target="mailto:ramon.escriva@ivam.es" TargetMode="External"/><Relationship Id="rId7" Type="http://schemas.openxmlformats.org/officeDocument/2006/relationships/hyperlink" Target="mailto:yolanda.franco@ivam.es" TargetMode="External"/><Relationship Id="rId12" Type="http://schemas.openxmlformats.org/officeDocument/2006/relationships/hyperlink" Target="mailto:yolanda.montanes@ivam.es" TargetMode="External"/><Relationship Id="rId17" Type="http://schemas.openxmlformats.org/officeDocument/2006/relationships/hyperlink" Target="mailto:raquel.gutierrez@ivam.es" TargetMode="External"/><Relationship Id="rId2" Type="http://schemas.openxmlformats.org/officeDocument/2006/relationships/hyperlink" Target="mailto:marta.arroyo@ivam.es" TargetMode="External"/><Relationship Id="rId16" Type="http://schemas.openxmlformats.org/officeDocument/2006/relationships/hyperlink" Target="mailto:Sandra.moros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josep.salvador@ivam.es" TargetMode="External"/><Relationship Id="rId11" Type="http://schemas.openxmlformats.org/officeDocument/2006/relationships/hyperlink" Target="mailto:Angeles.valiente@ivam.es" TargetMode="External"/><Relationship Id="rId5" Type="http://schemas.openxmlformats.org/officeDocument/2006/relationships/hyperlink" Target="mailto:Teresa.millet@ivam.es" TargetMode="External"/><Relationship Id="rId15" Type="http://schemas.openxmlformats.org/officeDocument/2006/relationships/hyperlink" Target="mailto:Isidre.sabater@ivam.es" TargetMode="External"/><Relationship Id="rId10" Type="http://schemas.openxmlformats.org/officeDocument/2006/relationships/hyperlink" Target="mailto:Pepe.talavera@ivam.es" TargetMode="External"/><Relationship Id="rId19" Type="http://schemas.openxmlformats.org/officeDocument/2006/relationships/hyperlink" Target="mailto:cristina.vazquez@ivam.es" TargetMode="External"/><Relationship Id="rId4" Type="http://schemas.openxmlformats.org/officeDocument/2006/relationships/hyperlink" Target="mailto:m.jesus.folch@ivam.es" TargetMode="External"/><Relationship Id="rId9" Type="http://schemas.openxmlformats.org/officeDocument/2006/relationships/hyperlink" Target="mailto:Maite.martinez@ivam.es" TargetMode="External"/><Relationship Id="rId14" Type="http://schemas.openxmlformats.org/officeDocument/2006/relationships/hyperlink" Target="mailto:antonio.romero@ivam.e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jramon.lopez@ivam.es" TargetMode="External"/><Relationship Id="rId13" Type="http://schemas.openxmlformats.org/officeDocument/2006/relationships/hyperlink" Target="mailto:Ana.guillen@ivam.es" TargetMode="External"/><Relationship Id="rId3" Type="http://schemas.openxmlformats.org/officeDocument/2006/relationships/hyperlink" Target="mailto:Irene.llacer@ivam.es" TargetMode="External"/><Relationship Id="rId7" Type="http://schemas.openxmlformats.org/officeDocument/2006/relationships/hyperlink" Target="mailto:patricia.marzal@ivam.es" TargetMode="External"/><Relationship Id="rId12" Type="http://schemas.openxmlformats.org/officeDocument/2006/relationships/hyperlink" Target="mailto:jose.martinez@ivam.es" TargetMode="External"/><Relationship Id="rId2" Type="http://schemas.openxmlformats.org/officeDocument/2006/relationships/hyperlink" Target="mailto:eloisa.garcia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vicky.menor@ivam.es" TargetMode="External"/><Relationship Id="rId11" Type="http://schemas.openxmlformats.org/officeDocument/2006/relationships/hyperlink" Target="mailto:j.martinez@ivam.es" TargetMode="External"/><Relationship Id="rId5" Type="http://schemas.openxmlformats.org/officeDocument/2006/relationships/hyperlink" Target="mailto:olivia.rico@ivam.es" TargetMode="External"/><Relationship Id="rId10" Type="http://schemas.openxmlformats.org/officeDocument/2006/relationships/hyperlink" Target="mailto:conchi.santacana@ivam.es" TargetMode="External"/><Relationship Id="rId4" Type="http://schemas.openxmlformats.org/officeDocument/2006/relationships/hyperlink" Target="mailto:felix.salas@ivam.es" TargetMode="External"/><Relationship Id="rId9" Type="http://schemas.openxmlformats.org/officeDocument/2006/relationships/hyperlink" Target="mailto:Josue.domene@ivam.es" TargetMode="External"/><Relationship Id="rId14" Type="http://schemas.openxmlformats.org/officeDocument/2006/relationships/hyperlink" Target="mailto:alejandro.ituarte@ivam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CustomShape 1"/>
          <p:cNvSpPr/>
          <p:nvPr/>
        </p:nvSpPr>
        <p:spPr>
          <a:xfrm>
            <a:off x="3008880" y="141009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Blanca de la Torre</a:t>
            </a: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direccion@ivam.es</a:t>
            </a:r>
            <a:endParaRPr lang="es-ES" sz="10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2" name="CustomShape 3"/>
          <p:cNvSpPr/>
          <p:nvPr/>
        </p:nvSpPr>
        <p:spPr>
          <a:xfrm>
            <a:off x="7884058" y="1274953"/>
            <a:ext cx="1287091" cy="51930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SECRETARÍA DE DIRECCIÓN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Carmen Aguilera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carmenaguilera@ivam.es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08" name="Line 9"/>
          <p:cNvCxnSpPr>
            <a:cxnSpLocks/>
          </p:cNvCxnSpPr>
          <p:nvPr/>
        </p:nvCxnSpPr>
        <p:spPr>
          <a:xfrm>
            <a:off x="1568880" y="3329710"/>
            <a:ext cx="0" cy="2608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09" name="Line 10"/>
          <p:cNvCxnSpPr>
            <a:cxnSpLocks/>
          </p:cNvCxnSpPr>
          <p:nvPr/>
        </p:nvCxnSpPr>
        <p:spPr>
          <a:xfrm>
            <a:off x="3585240" y="3355200"/>
            <a:ext cx="0" cy="23577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0" name="Line 11"/>
          <p:cNvCxnSpPr>
            <a:cxnSpLocks/>
          </p:cNvCxnSpPr>
          <p:nvPr/>
        </p:nvCxnSpPr>
        <p:spPr>
          <a:xfrm>
            <a:off x="6399093" y="3297673"/>
            <a:ext cx="0" cy="273137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1" name="Line 12"/>
          <p:cNvCxnSpPr>
            <a:cxnSpLocks/>
          </p:cNvCxnSpPr>
          <p:nvPr/>
        </p:nvCxnSpPr>
        <p:spPr>
          <a:xfrm>
            <a:off x="8686287" y="3302470"/>
            <a:ext cx="0" cy="28171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12" name="CustomShape 13"/>
          <p:cNvSpPr/>
          <p:nvPr/>
        </p:nvSpPr>
        <p:spPr>
          <a:xfrm>
            <a:off x="658440" y="4764616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TECNOLOGÍAS INFORMACIÓN Y COMUNICACIONES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Alberto Mata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alberto.mata@ivam.es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3" name="CustomShape 14"/>
          <p:cNvSpPr/>
          <p:nvPr/>
        </p:nvSpPr>
        <p:spPr>
          <a:xfrm>
            <a:off x="660240" y="362755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GESTIÓN ADMINISTRATIVA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Livia Pérez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livia.perez@ivam.es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4" name="CustomShape 15"/>
          <p:cNvSpPr/>
          <p:nvPr/>
        </p:nvSpPr>
        <p:spPr>
          <a:xfrm>
            <a:off x="658440" y="5439503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MANTENIMIENTO Y OBRAS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Daniel Cámara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daniel.camara@ivam.es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5" name="CustomShape 16"/>
          <p:cNvSpPr/>
          <p:nvPr/>
        </p:nvSpPr>
        <p:spPr>
          <a:xfrm>
            <a:off x="658440" y="5975891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SEGURIDAD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José R López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jose.lopez@ivam.es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6" name="CustomShape 17"/>
          <p:cNvSpPr/>
          <p:nvPr/>
        </p:nvSpPr>
        <p:spPr>
          <a:xfrm>
            <a:off x="658440" y="418290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GESTIÓN ECONÓMICA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Vanesa Abad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vanesa.abad@ivam.es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8" name="CustomShape 19"/>
          <p:cNvSpPr/>
          <p:nvPr/>
        </p:nvSpPr>
        <p:spPr>
          <a:xfrm>
            <a:off x="5481681" y="4711674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REGISTRO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Mulinas</a:t>
            </a:r>
            <a:endParaRPr lang="es-ES" sz="7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/>
              </a:rPr>
              <a:t>cristina.mulinas@ivam.es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9" name="CustomShape 20"/>
          <p:cNvSpPr/>
          <p:nvPr/>
        </p:nvSpPr>
        <p:spPr>
          <a:xfrm>
            <a:off x="5489733" y="5248944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RESTAURACIÓN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Maite Martínez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1"/>
              </a:rPr>
              <a:t>maite.martinez@ivam.es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0" name="CustomShape 21"/>
          <p:cNvSpPr/>
          <p:nvPr/>
        </p:nvSpPr>
        <p:spPr>
          <a:xfrm>
            <a:off x="5481681" y="4165584"/>
            <a:ext cx="1818720" cy="36351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FOTOGRAFÍA</a:t>
            </a:r>
          </a:p>
          <a:p>
            <a:pPr algn="ctr">
              <a:lnSpc>
                <a:spcPct val="100000"/>
              </a:lnSpc>
            </a:pPr>
            <a:endParaRPr lang="es-ES" sz="900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1" name="CustomShape 22"/>
          <p:cNvSpPr/>
          <p:nvPr/>
        </p:nvSpPr>
        <p:spPr>
          <a:xfrm>
            <a:off x="7487395" y="3624613"/>
            <a:ext cx="21823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ACTIVIDADES CULTURALES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Irene </a:t>
            </a:r>
            <a:r>
              <a:rPr lang="es-ES" sz="7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Llácer</a:t>
            </a:r>
            <a:endParaRPr lang="es-ES" sz="7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2"/>
              </a:rPr>
              <a:t>irene.llacer@ivam.es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2" name="CustomShape 23"/>
          <p:cNvSpPr/>
          <p:nvPr/>
        </p:nvSpPr>
        <p:spPr>
          <a:xfrm>
            <a:off x="7487395" y="4172527"/>
            <a:ext cx="21823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BIBLIOTECA Y CENTRO DE DOCUMENTACIÓN</a:t>
            </a:r>
            <a:endParaRPr lang="es-ES" sz="9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Eloísa García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3"/>
              </a:rPr>
              <a:t>eloisa.garcia@ivam.es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3" name="CustomShape 24"/>
          <p:cNvSpPr/>
          <p:nvPr/>
        </p:nvSpPr>
        <p:spPr>
          <a:xfrm>
            <a:off x="7487395" y="4916206"/>
            <a:ext cx="21823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PUBLICACIONES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26" name="CustomShape 27"/>
          <p:cNvSpPr/>
          <p:nvPr/>
        </p:nvSpPr>
        <p:spPr>
          <a:xfrm>
            <a:off x="2638610" y="3625311"/>
            <a:ext cx="2182320" cy="4866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DCD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COMUNICACIÓN</a:t>
            </a:r>
            <a:endParaRPr lang="es-ES" sz="10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Juana Camps</a:t>
            </a: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4"/>
              </a:rPr>
              <a:t>juana.camps@ivam.es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7" name="Line 28"/>
          <p:cNvCxnSpPr/>
          <p:nvPr/>
        </p:nvCxnSpPr>
        <p:spPr>
          <a:xfrm flipH="1">
            <a:off x="3934440" y="2579913"/>
            <a:ext cx="677880" cy="18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28" name="CustomShape 29"/>
          <p:cNvSpPr/>
          <p:nvPr/>
        </p:nvSpPr>
        <p:spPr>
          <a:xfrm>
            <a:off x="104759" y="3083010"/>
            <a:ext cx="1193288" cy="46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Secetaria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Gerencia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 García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963176611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5"/>
              </a:rPr>
              <a:t>gerencia@ivam.es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9" name="CustomShape 30"/>
          <p:cNvSpPr/>
          <p:nvPr/>
        </p:nvSpPr>
        <p:spPr>
          <a:xfrm>
            <a:off x="8802754" y="1901713"/>
            <a:ext cx="1030252" cy="42601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Adjunto a Secretaría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Luis Royo</a:t>
            </a:r>
          </a:p>
          <a:p>
            <a:pPr algn="ctr"/>
            <a:r>
              <a:rPr lang="es-ES" sz="700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6"/>
              </a:rPr>
              <a:t>luis.royo@ivam.es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0" name="CustomShape 31"/>
          <p:cNvSpPr/>
          <p:nvPr/>
        </p:nvSpPr>
        <p:spPr>
          <a:xfrm>
            <a:off x="5489733" y="3604105"/>
            <a:ext cx="1818720" cy="4558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CONSERVACIÓN Y EXPOSICIONES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Raquel Gutiérrez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7"/>
              </a:rPr>
              <a:t>raquel.gutierrez@ivam.es</a:t>
            </a:r>
            <a:endParaRPr lang="es-ES" sz="800" b="0" strike="noStrike" spc="-1" dirty="0">
              <a:latin typeface="Arial"/>
            </a:endParaRPr>
          </a:p>
        </p:txBody>
      </p:sp>
      <p:cxnSp>
        <p:nvCxnSpPr>
          <p:cNvPr id="531" name="Line 32"/>
          <p:cNvCxnSpPr/>
          <p:nvPr/>
        </p:nvCxnSpPr>
        <p:spPr>
          <a:xfrm>
            <a:off x="4601860" y="2583153"/>
            <a:ext cx="792360" cy="3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32" name="CustomShape 33"/>
          <p:cNvSpPr/>
          <p:nvPr/>
        </p:nvSpPr>
        <p:spPr>
          <a:xfrm>
            <a:off x="560520" y="232773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GERENTE</a:t>
            </a:r>
            <a:endParaRPr lang="es-ES" sz="11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María Ayuso</a:t>
            </a: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gerencia@ivam.es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2" name="CustomShape 33">
            <a:extLst>
              <a:ext uri="{FF2B5EF4-FFF2-40B4-BE49-F238E27FC236}">
                <a16:creationId xmlns:a16="http://schemas.microsoft.com/office/drawing/2014/main" id="{FDCC0912-EA63-408B-B88B-716149DCC1D0}"/>
              </a:ext>
            </a:extLst>
          </p:cNvPr>
          <p:cNvSpPr/>
          <p:nvPr/>
        </p:nvSpPr>
        <p:spPr>
          <a:xfrm>
            <a:off x="5418797" y="2249293"/>
            <a:ext cx="3273840" cy="71356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 ADJUNTA</a:t>
            </a:r>
          </a:p>
          <a:p>
            <a:pPr algn="ctr"/>
            <a:r>
              <a:rPr lang="es-ES" sz="10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Kristine</a:t>
            </a: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Guzmán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direccion@ivam.es</a:t>
            </a:r>
            <a:endParaRPr lang="es-ES" sz="10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100" b="0" strike="noStrike" spc="-1" dirty="0">
              <a:latin typeface="Arial"/>
            </a:endParaRPr>
          </a:p>
        </p:txBody>
      </p:sp>
      <p:cxnSp>
        <p:nvCxnSpPr>
          <p:cNvPr id="37" name="Line 2">
            <a:extLst>
              <a:ext uri="{FF2B5EF4-FFF2-40B4-BE49-F238E27FC236}">
                <a16:creationId xmlns:a16="http://schemas.microsoft.com/office/drawing/2014/main" id="{4478D7EE-2C35-44E5-8375-F630D5CCDD5D}"/>
              </a:ext>
            </a:extLst>
          </p:cNvPr>
          <p:cNvCxnSpPr>
            <a:cxnSpLocks/>
          </p:cNvCxnSpPr>
          <p:nvPr/>
        </p:nvCxnSpPr>
        <p:spPr>
          <a:xfrm>
            <a:off x="6282720" y="1578188"/>
            <a:ext cx="1552779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41" name="Line 9">
            <a:extLst>
              <a:ext uri="{FF2B5EF4-FFF2-40B4-BE49-F238E27FC236}">
                <a16:creationId xmlns:a16="http://schemas.microsoft.com/office/drawing/2014/main" id="{7063AD16-5A09-4784-BF6F-5AE46D51EA40}"/>
              </a:ext>
            </a:extLst>
          </p:cNvPr>
          <p:cNvCxnSpPr>
            <a:cxnSpLocks/>
          </p:cNvCxnSpPr>
          <p:nvPr/>
        </p:nvCxnSpPr>
        <p:spPr>
          <a:xfrm>
            <a:off x="340719" y="2789248"/>
            <a:ext cx="0" cy="253802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7" name="CustomShape 8">
            <a:extLst>
              <a:ext uri="{FF2B5EF4-FFF2-40B4-BE49-F238E27FC236}">
                <a16:creationId xmlns:a16="http://schemas.microsoft.com/office/drawing/2014/main" id="{FC146DF4-1BAE-40B2-A9DC-9B44A9CDFE8D}"/>
              </a:ext>
            </a:extLst>
          </p:cNvPr>
          <p:cNvSpPr/>
          <p:nvPr/>
        </p:nvSpPr>
        <p:spPr>
          <a:xfrm flipV="1">
            <a:off x="347913" y="2743529"/>
            <a:ext cx="224952" cy="45719"/>
          </a:xfrm>
          <a:custGeom>
            <a:avLst/>
            <a:gdLst/>
            <a:ahLst/>
            <a:cxnLst/>
            <a:rect l="l" t="t" r="r" b="b"/>
            <a:pathLst>
              <a:path w="66204000" h="21600">
                <a:moveTo>
                  <a:pt x="0" y="0"/>
                </a:moveTo>
                <a:lnTo>
                  <a:pt x="662040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765FBFB-79B6-483D-AA8E-51E7D33F970D}"/>
              </a:ext>
            </a:extLst>
          </p:cNvPr>
          <p:cNvCxnSpPr/>
          <p:nvPr/>
        </p:nvCxnSpPr>
        <p:spPr>
          <a:xfrm>
            <a:off x="4613768" y="2081674"/>
            <a:ext cx="0" cy="498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513B95A-FD71-4871-9E30-A553C2D58683}"/>
              </a:ext>
            </a:extLst>
          </p:cNvPr>
          <p:cNvCxnSpPr/>
          <p:nvPr/>
        </p:nvCxnSpPr>
        <p:spPr>
          <a:xfrm>
            <a:off x="1567800" y="3354450"/>
            <a:ext cx="2032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6AD2528A-C3F1-458D-B67B-D4AF391BC14A}"/>
              </a:ext>
            </a:extLst>
          </p:cNvPr>
          <p:cNvCxnSpPr/>
          <p:nvPr/>
        </p:nvCxnSpPr>
        <p:spPr>
          <a:xfrm>
            <a:off x="2478960" y="2975232"/>
            <a:ext cx="0" cy="379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49A91B63-0668-4F61-87E0-2B7ADE1EFBC9}"/>
              </a:ext>
            </a:extLst>
          </p:cNvPr>
          <p:cNvCxnSpPr>
            <a:cxnSpLocks/>
          </p:cNvCxnSpPr>
          <p:nvPr/>
        </p:nvCxnSpPr>
        <p:spPr>
          <a:xfrm>
            <a:off x="6399093" y="3297673"/>
            <a:ext cx="2293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75743AE-280C-47D7-9CE4-85C57C6C131B}"/>
              </a:ext>
            </a:extLst>
          </p:cNvPr>
          <p:cNvCxnSpPr/>
          <p:nvPr/>
        </p:nvCxnSpPr>
        <p:spPr>
          <a:xfrm>
            <a:off x="7467600" y="2943195"/>
            <a:ext cx="0" cy="354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stomShape 1">
            <a:extLst>
              <a:ext uri="{FF2B5EF4-FFF2-40B4-BE49-F238E27FC236}">
                <a16:creationId xmlns:a16="http://schemas.microsoft.com/office/drawing/2014/main" id="{F594628F-DB4E-E836-0491-7952FF9D102F}"/>
              </a:ext>
            </a:extLst>
          </p:cNvPr>
          <p:cNvSpPr/>
          <p:nvPr/>
        </p:nvSpPr>
        <p:spPr>
          <a:xfrm>
            <a:off x="4077396" y="645545"/>
            <a:ext cx="1487067" cy="41941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CONSEJO RECTOR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5" name="CustomShape 1">
            <a:extLst>
              <a:ext uri="{FF2B5EF4-FFF2-40B4-BE49-F238E27FC236}">
                <a16:creationId xmlns:a16="http://schemas.microsoft.com/office/drawing/2014/main" id="{AD86DE3E-223F-E2F3-CE89-596A483A909B}"/>
              </a:ext>
            </a:extLst>
          </p:cNvPr>
          <p:cNvSpPr/>
          <p:nvPr/>
        </p:nvSpPr>
        <p:spPr>
          <a:xfrm>
            <a:off x="694756" y="1457674"/>
            <a:ext cx="1889369" cy="604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AUDITORA INTERNA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/>
              </a:rPr>
              <a:t>Paula Fuster</a:t>
            </a:r>
          </a:p>
          <a:p>
            <a:pPr algn="ctr">
              <a:lnSpc>
                <a:spcPct val="100000"/>
              </a:lnSpc>
            </a:pPr>
            <a:r>
              <a:rPr lang="es-ES" sz="1000" spc="-1" dirty="0">
                <a:solidFill>
                  <a:srgbClr val="000000"/>
                </a:solidFill>
                <a:latin typeface="Calibri"/>
                <a:hlinkClick r:id="rId18"/>
              </a:rPr>
              <a:t>paula.fuster@ivam.es</a:t>
            </a:r>
            <a:endParaRPr lang="es-ES" sz="1000" spc="-1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6" name="Line 28">
            <a:extLst>
              <a:ext uri="{FF2B5EF4-FFF2-40B4-BE49-F238E27FC236}">
                <a16:creationId xmlns:a16="http://schemas.microsoft.com/office/drawing/2014/main" id="{F33B079E-4479-3022-2955-120AC4DE2653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2058935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9" name="Line 10">
            <a:extLst>
              <a:ext uri="{FF2B5EF4-FFF2-40B4-BE49-F238E27FC236}">
                <a16:creationId xmlns:a16="http://schemas.microsoft.com/office/drawing/2014/main" id="{B3A52ABF-23D2-ED49-D35B-C795579A7A60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13365" cy="541909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CustomShape 1"/>
          <p:cNvSpPr/>
          <p:nvPr/>
        </p:nvSpPr>
        <p:spPr>
          <a:xfrm>
            <a:off x="1969560" y="592065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GERENCIA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34" name="CustomShape 2"/>
          <p:cNvSpPr/>
          <p:nvPr/>
        </p:nvSpPr>
        <p:spPr>
          <a:xfrm>
            <a:off x="1430805" y="1962540"/>
            <a:ext cx="1636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GESTIÓN ECONÓMICA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5" name="CustomShape 3"/>
          <p:cNvSpPr/>
          <p:nvPr/>
        </p:nvSpPr>
        <p:spPr>
          <a:xfrm>
            <a:off x="3185745" y="19548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3CDDD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GESTIÓN ADMINISTRATIVA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6" name="CustomShape 4"/>
          <p:cNvSpPr/>
          <p:nvPr/>
        </p:nvSpPr>
        <p:spPr>
          <a:xfrm>
            <a:off x="5158245" y="1966320"/>
            <a:ext cx="1309320" cy="4558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TECNOLOGÍAS INFORMACIÓN Y COMUNICACIONES</a:t>
            </a:r>
          </a:p>
        </p:txBody>
      </p:sp>
      <p:sp>
        <p:nvSpPr>
          <p:cNvPr id="537" name="CustomShape 5"/>
          <p:cNvSpPr/>
          <p:nvPr/>
        </p:nvSpPr>
        <p:spPr>
          <a:xfrm>
            <a:off x="6573030" y="1966320"/>
            <a:ext cx="13021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3D69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MANTENIMIENTO Y OBRAS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8" name="CustomShape 6"/>
          <p:cNvSpPr/>
          <p:nvPr/>
        </p:nvSpPr>
        <p:spPr>
          <a:xfrm>
            <a:off x="619125" y="1674730"/>
            <a:ext cx="7966005" cy="45719"/>
          </a:xfrm>
          <a:custGeom>
            <a:avLst/>
            <a:gdLst/>
            <a:ahLst/>
            <a:cxnLst/>
            <a:rect l="l" t="t" r="r" b="b"/>
            <a:pathLst>
              <a:path w="209552400" h="21600">
                <a:moveTo>
                  <a:pt x="0" y="0"/>
                </a:moveTo>
                <a:lnTo>
                  <a:pt x="2095524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9" name="CustomShape 7"/>
          <p:cNvSpPr/>
          <p:nvPr/>
        </p:nvSpPr>
        <p:spPr>
          <a:xfrm>
            <a:off x="5158245" y="2496180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de Tecnologías y Comunicaciones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Alberto Mata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alberto.mata@ivam.es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0" name="CustomShape 8"/>
          <p:cNvSpPr/>
          <p:nvPr/>
        </p:nvSpPr>
        <p:spPr>
          <a:xfrm>
            <a:off x="6565830" y="2493698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Mantenimiento y Obras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 Cámara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daniel.camara@ivam.es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1" name="CustomShape 9"/>
          <p:cNvSpPr/>
          <p:nvPr/>
        </p:nvSpPr>
        <p:spPr>
          <a:xfrm>
            <a:off x="1422735" y="2226759"/>
            <a:ext cx="1636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Económica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Vanesa Abad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963176648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vanesa.abad@ivam.es</a:t>
            </a:r>
            <a:endParaRPr lang="es-ES" sz="700" spc="-1" dirty="0"/>
          </a:p>
        </p:txBody>
      </p:sp>
      <p:sp>
        <p:nvSpPr>
          <p:cNvPr id="542" name="CustomShape 10"/>
          <p:cNvSpPr/>
          <p:nvPr/>
        </p:nvSpPr>
        <p:spPr>
          <a:xfrm>
            <a:off x="3185385" y="2240640"/>
            <a:ext cx="181872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Administrativa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Livia Pérez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Telf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: 963176647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livia.perez@ivam.es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3" name="CustomShape 11"/>
          <p:cNvSpPr/>
          <p:nvPr/>
        </p:nvSpPr>
        <p:spPr>
          <a:xfrm>
            <a:off x="1431480" y="2827079"/>
            <a:ext cx="1636920" cy="1942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Económica</a:t>
            </a:r>
          </a:p>
        </p:txBody>
      </p:sp>
      <p:sp>
        <p:nvSpPr>
          <p:cNvPr id="544" name="CustomShape 12"/>
          <p:cNvSpPr/>
          <p:nvPr/>
        </p:nvSpPr>
        <p:spPr>
          <a:xfrm>
            <a:off x="1431480" y="3809951"/>
            <a:ext cx="1636920" cy="54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 de Gestión Económica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Mónica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Bernad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monica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.bernad@ivam.es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5" name="CustomShape 13"/>
          <p:cNvSpPr/>
          <p:nvPr/>
        </p:nvSpPr>
        <p:spPr>
          <a:xfrm>
            <a:off x="3190065" y="2791074"/>
            <a:ext cx="1818720" cy="14869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Administrativa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                   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   Roseta Blasco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7"/>
              </a:rPr>
              <a:t>roseta.blasco@ivam.es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 de Gestión Administrativa</a:t>
            </a:r>
          </a:p>
          <a:p>
            <a:pPr algn="ctr"/>
            <a:r>
              <a:rPr lang="es-ES" sz="700" spc="-1" dirty="0" err="1">
                <a:solidFill>
                  <a:srgbClr val="000000"/>
                </a:solidFill>
                <a:latin typeface="Calibri"/>
                <a:ea typeface="Arial"/>
              </a:rPr>
              <a:t>Lorudes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 Fariñas</a:t>
            </a:r>
          </a:p>
          <a:p>
            <a:pPr algn="ctr"/>
            <a:r>
              <a:rPr lang="es-ES" sz="70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963188640</a:t>
            </a:r>
          </a:p>
          <a:p>
            <a:pPr algn="ctr"/>
            <a:r>
              <a:rPr lang="es-ES" sz="700" strike="noStrike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lourdes.farinyas@ivam.es</a:t>
            </a:r>
            <a:endParaRPr lang="es-ES" sz="70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Técnica medio de Gestión Administrativa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Lola Chiner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963176632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lola.chiner@ivam.es</a:t>
            </a:r>
            <a:endParaRPr lang="es-ES" sz="700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547" name="CustomShape 15"/>
          <p:cNvSpPr/>
          <p:nvPr/>
        </p:nvSpPr>
        <p:spPr>
          <a:xfrm>
            <a:off x="5158245" y="3943418"/>
            <a:ext cx="130932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 Programador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Montiel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ntonio.montiel@ivam.es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8" name="CustomShape 16"/>
          <p:cNvSpPr/>
          <p:nvPr/>
        </p:nvSpPr>
        <p:spPr>
          <a:xfrm>
            <a:off x="6573030" y="3102521"/>
            <a:ext cx="130932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Ingeniero Técnico Coordinador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963176651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9" name="CustomShape 17"/>
          <p:cNvSpPr/>
          <p:nvPr/>
        </p:nvSpPr>
        <p:spPr>
          <a:xfrm>
            <a:off x="6565830" y="3503545"/>
            <a:ext cx="13165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Electricista e Iluminación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Manolo Peris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manolo.peris@ivam.es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0" name="CustomShape 18"/>
          <p:cNvSpPr/>
          <p:nvPr/>
        </p:nvSpPr>
        <p:spPr>
          <a:xfrm>
            <a:off x="6573030" y="4979798"/>
            <a:ext cx="1316520" cy="94829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Mantenimiento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963176634  - 446632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Vicente Barberá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vicente.barbera@ivam.es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Óscar Esteban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3"/>
              </a:rPr>
              <a:t>oscar.esteban@ivam.es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Vicente Martínez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4"/>
              </a:rPr>
              <a:t>vicente.martinez@ivam.es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1" name="CustomShape 19"/>
          <p:cNvSpPr/>
          <p:nvPr/>
        </p:nvSpPr>
        <p:spPr>
          <a:xfrm>
            <a:off x="6573030" y="4191611"/>
            <a:ext cx="13165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Electrónico y Climatización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963176662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Daniel </a:t>
            </a:r>
            <a:r>
              <a:rPr lang="es-ES" sz="700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daniel.llacer@ivam.e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52" name="CustomShape 20"/>
          <p:cNvSpPr/>
          <p:nvPr/>
        </p:nvSpPr>
        <p:spPr>
          <a:xfrm rot="613193">
            <a:off x="5046555" y="1470314"/>
            <a:ext cx="45719" cy="265957"/>
          </a:xfrm>
          <a:custGeom>
            <a:avLst/>
            <a:gdLst/>
            <a:ahLst/>
            <a:cxnLst/>
            <a:rect l="l" t="t" r="r" b="b"/>
            <a:pathLst>
              <a:path w="21600" h="1962000">
                <a:moveTo>
                  <a:pt x="0" y="0"/>
                </a:moveTo>
                <a:lnTo>
                  <a:pt x="21600" y="19620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553" name="Line 21"/>
          <p:cNvCxnSpPr/>
          <p:nvPr/>
        </p:nvCxnSpPr>
        <p:spPr>
          <a:xfrm flipH="1">
            <a:off x="571516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4" name="Line 22"/>
          <p:cNvCxnSpPr/>
          <p:nvPr/>
        </p:nvCxnSpPr>
        <p:spPr>
          <a:xfrm flipH="1">
            <a:off x="3992490" y="1720440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5" name="Line 23"/>
          <p:cNvCxnSpPr/>
          <p:nvPr/>
        </p:nvCxnSpPr>
        <p:spPr>
          <a:xfrm flipH="1">
            <a:off x="218680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6" name="Line 24"/>
          <p:cNvCxnSpPr/>
          <p:nvPr/>
        </p:nvCxnSpPr>
        <p:spPr>
          <a:xfrm flipH="1">
            <a:off x="72918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57" name="CustomShape 25"/>
          <p:cNvSpPr/>
          <p:nvPr/>
        </p:nvSpPr>
        <p:spPr>
          <a:xfrm>
            <a:off x="5180925" y="3193209"/>
            <a:ext cx="128664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de sistemas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Rafael Estruch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6"/>
              </a:rPr>
              <a:t>rafael.estruch@ivam.es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8" name="CustomShape 26"/>
          <p:cNvSpPr/>
          <p:nvPr/>
        </p:nvSpPr>
        <p:spPr>
          <a:xfrm>
            <a:off x="79215" y="1954800"/>
            <a:ext cx="123660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4BD97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SEGURIDAD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59" name="CustomShape 27"/>
          <p:cNvSpPr/>
          <p:nvPr/>
        </p:nvSpPr>
        <p:spPr>
          <a:xfrm>
            <a:off x="69690" y="2252160"/>
            <a:ext cx="123660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EECE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Director de Seguridad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José Ramón López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Telf: 963176624 </a:t>
            </a: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jose.lopez@ivam.es</a:t>
            </a:r>
            <a:endParaRPr lang="es-ES" sz="700" b="0" strike="noStrike" spc="-1">
              <a:latin typeface="Arial"/>
            </a:endParaRPr>
          </a:p>
        </p:txBody>
      </p:sp>
      <p:cxnSp>
        <p:nvCxnSpPr>
          <p:cNvPr id="560" name="Line 28"/>
          <p:cNvCxnSpPr/>
          <p:nvPr/>
        </p:nvCxnSpPr>
        <p:spPr>
          <a:xfrm flipH="1">
            <a:off x="602805" y="1710720"/>
            <a:ext cx="1800" cy="2066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61" name="CustomShape 29"/>
          <p:cNvSpPr/>
          <p:nvPr/>
        </p:nvSpPr>
        <p:spPr>
          <a:xfrm>
            <a:off x="3185385" y="4444046"/>
            <a:ext cx="1818720" cy="55831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</a:t>
            </a:r>
            <a:endParaRPr lang="es-ES" sz="700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Laura Pallardó</a:t>
            </a:r>
            <a:endParaRPr lang="es-ES" sz="700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 963176638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8"/>
              </a:rPr>
              <a:t>l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8"/>
              </a:rPr>
              <a:t>aura.pallardo@ivam.es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62" name="CustomShape 30"/>
          <p:cNvSpPr/>
          <p:nvPr/>
        </p:nvSpPr>
        <p:spPr>
          <a:xfrm>
            <a:off x="3185385" y="5471686"/>
            <a:ext cx="18187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Auxiliares de Servicio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Marina Sarrión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hlinkClick r:id="rId19"/>
              </a:rPr>
              <a:t>marina.sarrion@ivam.es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Maria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 Moreno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700" spc="-1" dirty="0">
                <a:solidFill>
                  <a:srgbClr val="000000"/>
                </a:solidFill>
                <a:latin typeface="Calibri"/>
                <a:hlinkClick r:id="rId20"/>
              </a:rPr>
              <a:t>maría.moreno@ivam.es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sp>
        <p:nvSpPr>
          <p:cNvPr id="5" name="CustomShape 12">
            <a:extLst>
              <a:ext uri="{FF2B5EF4-FFF2-40B4-BE49-F238E27FC236}">
                <a16:creationId xmlns:a16="http://schemas.microsoft.com/office/drawing/2014/main" id="{BEABDD9C-0E9D-479D-83BC-78BC6C92075F}"/>
              </a:ext>
            </a:extLst>
          </p:cNvPr>
          <p:cNvSpPr/>
          <p:nvPr/>
        </p:nvSpPr>
        <p:spPr>
          <a:xfrm>
            <a:off x="1441834" y="4432867"/>
            <a:ext cx="1636920" cy="396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Ángel López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angel.lopez@ivam.es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9B39868-D2D3-4ACA-8AD4-4F137D884918}"/>
              </a:ext>
            </a:extLst>
          </p:cNvPr>
          <p:cNvSpPr/>
          <p:nvPr/>
        </p:nvSpPr>
        <p:spPr>
          <a:xfrm>
            <a:off x="8127630" y="1962540"/>
            <a:ext cx="1465695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COMUNICACIÓN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9E872D1C-EB8D-B638-A43F-71D10B0AAD78}"/>
              </a:ext>
            </a:extLst>
          </p:cNvPr>
          <p:cNvSpPr/>
          <p:nvPr/>
        </p:nvSpPr>
        <p:spPr>
          <a:xfrm>
            <a:off x="8127629" y="2412513"/>
            <a:ext cx="1465695" cy="53279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Jefa de Comunicació</a:t>
            </a: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Juana Camps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963176644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1"/>
              </a:rPr>
              <a:t>juana.camps@ivam.es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CF1FDBC-8C4B-88D7-53CF-7CA0699867BA}"/>
              </a:ext>
            </a:extLst>
          </p:cNvPr>
          <p:cNvSpPr/>
          <p:nvPr/>
        </p:nvSpPr>
        <p:spPr>
          <a:xfrm>
            <a:off x="8127629" y="3121306"/>
            <a:ext cx="1465694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Prensa y Redes Sociales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Carmen Simón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963176604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2"/>
              </a:rPr>
              <a:t>carmen.simon@ivam.es</a:t>
            </a:r>
            <a:endParaRPr lang="es-ES" sz="700" b="1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stomShape 7">
            <a:extLst>
              <a:ext uri="{FF2B5EF4-FFF2-40B4-BE49-F238E27FC236}">
                <a16:creationId xmlns:a16="http://schemas.microsoft.com/office/drawing/2014/main" id="{A121AEC9-DDBC-2ECD-8E64-27CAA2C45210}"/>
              </a:ext>
            </a:extLst>
          </p:cNvPr>
          <p:cNvSpPr/>
          <p:nvPr/>
        </p:nvSpPr>
        <p:spPr>
          <a:xfrm>
            <a:off x="8127629" y="4423710"/>
            <a:ext cx="14850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Mª Jesús Sendra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963176617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3"/>
              </a:rPr>
              <a:t>mjesus.sendra@ivam.es</a:t>
            </a:r>
            <a:endParaRPr lang="es-ES" sz="800" strike="noStrike" spc="-1" dirty="0">
              <a:latin typeface="Arial"/>
            </a:endParaRPr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id="{E9DFDD46-6D3B-29F2-2CE1-2751A64D749E}"/>
              </a:ext>
            </a:extLst>
          </p:cNvPr>
          <p:cNvSpPr/>
          <p:nvPr/>
        </p:nvSpPr>
        <p:spPr>
          <a:xfrm>
            <a:off x="8127629" y="3792352"/>
            <a:ext cx="1465694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Gestión de Públicos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 Valls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963176652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4"/>
              </a:rPr>
              <a:t>ana.valls@ivam.es</a:t>
            </a:r>
            <a:endParaRPr lang="es-ES" sz="8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cxnSp>
        <p:nvCxnSpPr>
          <p:cNvPr id="8" name="Line 24">
            <a:extLst>
              <a:ext uri="{FF2B5EF4-FFF2-40B4-BE49-F238E27FC236}">
                <a16:creationId xmlns:a16="http://schemas.microsoft.com/office/drawing/2014/main" id="{D688F506-BB82-F844-C3C4-0DF71C3B8F42}"/>
              </a:ext>
            </a:extLst>
          </p:cNvPr>
          <p:cNvCxnSpPr/>
          <p:nvPr/>
        </p:nvCxnSpPr>
        <p:spPr>
          <a:xfrm flipH="1">
            <a:off x="85872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9" name="CustomShape 11">
            <a:extLst>
              <a:ext uri="{FF2B5EF4-FFF2-40B4-BE49-F238E27FC236}">
                <a16:creationId xmlns:a16="http://schemas.microsoft.com/office/drawing/2014/main" id="{82A33699-9A2C-9674-01DB-1EB2B49E92B9}"/>
              </a:ext>
            </a:extLst>
          </p:cNvPr>
          <p:cNvSpPr/>
          <p:nvPr/>
        </p:nvSpPr>
        <p:spPr>
          <a:xfrm>
            <a:off x="1422735" y="3189927"/>
            <a:ext cx="1636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Media de Gestión Económica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Sara Ruiz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963176623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25"/>
              </a:rPr>
              <a:t>sara.ruiz@ivam.es</a:t>
            </a:r>
            <a:endParaRPr lang="es-ES" sz="700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10" name="CustomShape 14">
            <a:extLst>
              <a:ext uri="{FF2B5EF4-FFF2-40B4-BE49-F238E27FC236}">
                <a16:creationId xmlns:a16="http://schemas.microsoft.com/office/drawing/2014/main" id="{397553AA-A4B4-6FB4-5424-DAB561A6BC68}"/>
              </a:ext>
            </a:extLst>
          </p:cNvPr>
          <p:cNvSpPr/>
          <p:nvPr/>
        </p:nvSpPr>
        <p:spPr>
          <a:xfrm>
            <a:off x="3185385" y="5142273"/>
            <a:ext cx="1837938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Supervisora Auxiliares de Servicio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CustomShape 1"/>
          <p:cNvSpPr/>
          <p:nvPr/>
        </p:nvSpPr>
        <p:spPr>
          <a:xfrm>
            <a:off x="2113200" y="498181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64" name="CustomShape 2"/>
          <p:cNvSpPr/>
          <p:nvPr/>
        </p:nvSpPr>
        <p:spPr>
          <a:xfrm>
            <a:off x="887760" y="2321280"/>
            <a:ext cx="196488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CONSERVACIÓN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5" name="CustomShape 3"/>
          <p:cNvSpPr/>
          <p:nvPr/>
        </p:nvSpPr>
        <p:spPr>
          <a:xfrm>
            <a:off x="5422680" y="235008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REGISTRO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6" name="CustomShape 4"/>
          <p:cNvSpPr/>
          <p:nvPr/>
        </p:nvSpPr>
        <p:spPr>
          <a:xfrm>
            <a:off x="7744320" y="232812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RESTAURACIÓN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7" name="CustomShape 5"/>
          <p:cNvSpPr/>
          <p:nvPr/>
        </p:nvSpPr>
        <p:spPr>
          <a:xfrm>
            <a:off x="3296880" y="234576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FOTOGRAFÍA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8" name="CustomShape 6"/>
          <p:cNvSpPr/>
          <p:nvPr/>
        </p:nvSpPr>
        <p:spPr>
          <a:xfrm>
            <a:off x="1869480" y="3229927"/>
            <a:ext cx="131076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</a:t>
            </a: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69" name="CustomShape 7"/>
          <p:cNvSpPr/>
          <p:nvPr/>
        </p:nvSpPr>
        <p:spPr>
          <a:xfrm>
            <a:off x="488520" y="2647440"/>
            <a:ext cx="1309320" cy="224095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Marta Arroyo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marta.arroyo@ivam.es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Ramón Escrivá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ramon.escriva@ivam.es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Mª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. Jesús Folch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m.jesus.folch@ivam.es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Teresa Millet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teresa.millet@ivam.es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Josep Salvador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josep.salvador@ivam.es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Yolanda Franco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Telf. 963176654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hlinkClick r:id="rId7"/>
              </a:rPr>
              <a:t>yolanda.franco@ivam.es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0" name="CustomShape 8"/>
          <p:cNvSpPr/>
          <p:nvPr/>
        </p:nvSpPr>
        <p:spPr>
          <a:xfrm>
            <a:off x="3514320" y="2647440"/>
            <a:ext cx="116460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Fotografía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1" name="CustomShape 9"/>
          <p:cNvSpPr/>
          <p:nvPr/>
        </p:nvSpPr>
        <p:spPr>
          <a:xfrm>
            <a:off x="5422680" y="2647440"/>
            <a:ext cx="1600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Registro</a:t>
            </a:r>
            <a:endParaRPr lang="es-ES" sz="7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Mulinas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cristina.mulinas@ivam.es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2" name="CustomShape 10"/>
          <p:cNvSpPr/>
          <p:nvPr/>
        </p:nvSpPr>
        <p:spPr>
          <a:xfrm>
            <a:off x="7817400" y="2647440"/>
            <a:ext cx="145476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Jefa de Restauración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Maite Martínez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Telf. 963176645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maite.martinez@ivam.es</a:t>
            </a:r>
            <a:endParaRPr lang="es-ES" sz="700" b="0" strike="noStrike" spc="-1">
              <a:latin typeface="Arial"/>
            </a:endParaRPr>
          </a:p>
        </p:txBody>
      </p:sp>
      <p:sp>
        <p:nvSpPr>
          <p:cNvPr id="573" name="CustomShape 11"/>
          <p:cNvSpPr/>
          <p:nvPr/>
        </p:nvSpPr>
        <p:spPr>
          <a:xfrm>
            <a:off x="4805820" y="3260399"/>
            <a:ext cx="1386000" cy="94829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Registradores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Pepe Talavera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Pepe.talavera@ivam.es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Mª. Ángeles Valiente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963176657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angeles.valiente@ivam.es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4" name="CustomShape 12"/>
          <p:cNvSpPr/>
          <p:nvPr/>
        </p:nvSpPr>
        <p:spPr>
          <a:xfrm>
            <a:off x="6249240" y="3260399"/>
            <a:ext cx="138600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o</a:t>
            </a: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Registro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(Jefe de Almacén/Montaje)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Jorge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Jorge.garcia@ivam.es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5" name="CustomShape 13"/>
          <p:cNvSpPr/>
          <p:nvPr/>
        </p:nvSpPr>
        <p:spPr>
          <a:xfrm>
            <a:off x="4776840" y="4327398"/>
            <a:ext cx="138600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Administrativa de Registro</a:t>
            </a:r>
            <a:endParaRPr lang="es-ES" sz="700" b="1" spc="-1" dirty="0"/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Yolanda Montañés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yolanda.montanes@ivam.es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6" name="CustomShape 14"/>
          <p:cNvSpPr/>
          <p:nvPr/>
        </p:nvSpPr>
        <p:spPr>
          <a:xfrm>
            <a:off x="6253920" y="3981080"/>
            <a:ext cx="1381320" cy="73284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Almacén/Montaje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424550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Pilar Martínez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p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ilar.martinez@ivam.es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Romero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4"/>
              </a:rPr>
              <a:t>antonio.romero@ivam.es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7" name="CustomShape 15"/>
          <p:cNvSpPr/>
          <p:nvPr/>
        </p:nvSpPr>
        <p:spPr>
          <a:xfrm>
            <a:off x="7817400" y="3189716"/>
            <a:ext cx="1454760" cy="446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Restaurador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Isidre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Sabater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isidre.sabater@ivam.es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cxnSp>
        <p:nvCxnSpPr>
          <p:cNvPr id="579" name="Line 17"/>
          <p:cNvCxnSpPr/>
          <p:nvPr/>
        </p:nvCxnSpPr>
        <p:spPr>
          <a:xfrm>
            <a:off x="1869480" y="1989000"/>
            <a:ext cx="180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0" name="Line 18"/>
          <p:cNvCxnSpPr/>
          <p:nvPr/>
        </p:nvCxnSpPr>
        <p:spPr>
          <a:xfrm flipH="1">
            <a:off x="40964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1" name="Line 19"/>
          <p:cNvCxnSpPr/>
          <p:nvPr/>
        </p:nvCxnSpPr>
        <p:spPr>
          <a:xfrm>
            <a:off x="62042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2" name="Line 20"/>
          <p:cNvCxnSpPr/>
          <p:nvPr/>
        </p:nvCxnSpPr>
        <p:spPr>
          <a:xfrm>
            <a:off x="8526240" y="1989000"/>
            <a:ext cx="1800" cy="2624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83" name="CustomShape 21"/>
          <p:cNvSpPr/>
          <p:nvPr/>
        </p:nvSpPr>
        <p:spPr>
          <a:xfrm>
            <a:off x="488520" y="5026273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Conservadora de obras</a:t>
            </a: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Fotográficas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Sandra Moros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963176619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6"/>
              </a:rPr>
              <a:t>sandra.moros@ivam.es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4" name="CustomShape 22"/>
          <p:cNvSpPr/>
          <p:nvPr/>
        </p:nvSpPr>
        <p:spPr>
          <a:xfrm>
            <a:off x="1870560" y="2647440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Exposiciones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Raquel Gutiérrez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963176643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raquel.gutierrez@ivam.es</a:t>
            </a:r>
            <a:endParaRPr lang="es-ES" sz="700" spc="-1" dirty="0"/>
          </a:p>
        </p:txBody>
      </p:sp>
      <p:cxnSp>
        <p:nvCxnSpPr>
          <p:cNvPr id="586" name="Line 24"/>
          <p:cNvCxnSpPr>
            <a:cxnSpLocks/>
          </p:cNvCxnSpPr>
          <p:nvPr/>
        </p:nvCxnSpPr>
        <p:spPr>
          <a:xfrm>
            <a:off x="5168880" y="1384917"/>
            <a:ext cx="0" cy="577083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7" name="Line 25"/>
          <p:cNvCxnSpPr/>
          <p:nvPr/>
        </p:nvCxnSpPr>
        <p:spPr>
          <a:xfrm>
            <a:off x="1866240" y="1989000"/>
            <a:ext cx="6660360" cy="360"/>
          </a:xfrm>
          <a:prstGeom prst="straightConnector1">
            <a:avLst/>
          </a:prstGeom>
          <a:ln w="9360">
            <a:solidFill>
              <a:srgbClr val="4A7EBB"/>
            </a:solidFill>
            <a:round/>
          </a:ln>
        </p:spPr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1204F609-9D43-BBD7-0C93-4A61EDE2068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866240" y="3887786"/>
            <a:ext cx="1322947" cy="323116"/>
          </a:xfrm>
          <a:prstGeom prst="rect">
            <a:avLst/>
          </a:prstGeom>
        </p:spPr>
      </p:pic>
      <p:sp>
        <p:nvSpPr>
          <p:cNvPr id="3" name="CustomShape 15">
            <a:extLst>
              <a:ext uri="{FF2B5EF4-FFF2-40B4-BE49-F238E27FC236}">
                <a16:creationId xmlns:a16="http://schemas.microsoft.com/office/drawing/2014/main" id="{EEC1F231-7E6B-FB00-9139-B6187BD0CBEE}"/>
              </a:ext>
            </a:extLst>
          </p:cNvPr>
          <p:cNvSpPr/>
          <p:nvPr/>
        </p:nvSpPr>
        <p:spPr>
          <a:xfrm>
            <a:off x="7817400" y="3696162"/>
            <a:ext cx="14547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Ayudante de Restauración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Crsitina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 Vázquez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963176628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hlinkClick r:id="rId19"/>
              </a:rPr>
              <a:t>cristina.vazquez@ivam.es</a:t>
            </a:r>
            <a:endParaRPr lang="es-ES" sz="700" b="1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CustomShape 23">
            <a:extLst>
              <a:ext uri="{FF2B5EF4-FFF2-40B4-BE49-F238E27FC236}">
                <a16:creationId xmlns:a16="http://schemas.microsoft.com/office/drawing/2014/main" id="{41063464-5D1C-D5A5-CD49-1D46C43522C8}"/>
              </a:ext>
            </a:extLst>
          </p:cNvPr>
          <p:cNvSpPr/>
          <p:nvPr/>
        </p:nvSpPr>
        <p:spPr>
          <a:xfrm>
            <a:off x="7817400" y="4302305"/>
            <a:ext cx="1454760" cy="1942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Auxiliar </a:t>
            </a:r>
            <a:r>
              <a:rPr lang="es-ES" sz="700" b="1" spc="-1">
                <a:solidFill>
                  <a:srgbClr val="000000"/>
                </a:solidFill>
                <a:latin typeface="Calibri"/>
                <a:ea typeface="Arial"/>
              </a:rPr>
              <a:t>de servicios</a:t>
            </a:r>
            <a:endParaRPr lang="es-ES" sz="700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CustomShape 1"/>
          <p:cNvSpPr/>
          <p:nvPr/>
        </p:nvSpPr>
        <p:spPr>
          <a:xfrm>
            <a:off x="1352520" y="476640"/>
            <a:ext cx="698544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01" name="CustomShape 2"/>
          <p:cNvSpPr/>
          <p:nvPr/>
        </p:nvSpPr>
        <p:spPr>
          <a:xfrm>
            <a:off x="4144335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7DEE8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BIBLIOTECA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2" name="CustomShape 3"/>
          <p:cNvSpPr/>
          <p:nvPr/>
        </p:nvSpPr>
        <p:spPr>
          <a:xfrm>
            <a:off x="7044840" y="21186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CC1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DE PUBLICACIONES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3" name="CustomShape 4"/>
          <p:cNvSpPr/>
          <p:nvPr/>
        </p:nvSpPr>
        <p:spPr>
          <a:xfrm>
            <a:off x="4144695" y="252144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Biblioteca y Centro de Documentación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Eloisa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García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963176608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eloisa.garcia@ivam.es</a:t>
            </a:r>
            <a:endParaRPr lang="es-ES" sz="800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04" name="CustomShape 5"/>
          <p:cNvSpPr/>
          <p:nvPr/>
        </p:nvSpPr>
        <p:spPr>
          <a:xfrm>
            <a:off x="4144335" y="3286850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Bibliotecaria-Documentalista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5" name="CustomShape 6"/>
          <p:cNvSpPr/>
          <p:nvPr/>
        </p:nvSpPr>
        <p:spPr>
          <a:xfrm>
            <a:off x="1346655" y="2517120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Actividades Culturales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Irene </a:t>
            </a: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irene.llacer@ivam.es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6" name="CustomShape 7"/>
          <p:cNvSpPr/>
          <p:nvPr/>
        </p:nvSpPr>
        <p:spPr>
          <a:xfrm>
            <a:off x="1342695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CD5B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ACTIVIDADES CULTURALES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8" name="CustomShape 9"/>
          <p:cNvSpPr/>
          <p:nvPr/>
        </p:nvSpPr>
        <p:spPr>
          <a:xfrm>
            <a:off x="4143615" y="4261652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Félix Salas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963176661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felix.salas@ivam.es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09" name="CustomShape 10"/>
          <p:cNvSpPr/>
          <p:nvPr/>
        </p:nvSpPr>
        <p:spPr>
          <a:xfrm>
            <a:off x="1334775" y="4058661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de Educación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1" name="CustomShape 12"/>
          <p:cNvSpPr/>
          <p:nvPr/>
        </p:nvSpPr>
        <p:spPr>
          <a:xfrm>
            <a:off x="1350615" y="320436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Actividades Culturales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</a:rPr>
              <a:t>Olivia Rico</a:t>
            </a:r>
          </a:p>
          <a:p>
            <a:pPr algn="ctr">
              <a:lnSpc>
                <a:spcPct val="100000"/>
              </a:lnSpc>
            </a:pPr>
            <a:r>
              <a:rPr lang="es-ES" sz="800" strike="noStrike" spc="-1" dirty="0">
                <a:solidFill>
                  <a:srgbClr val="000000"/>
                </a:solidFill>
                <a:latin typeface="Calibri"/>
              </a:rPr>
              <a:t>Telf. 963176665</a:t>
            </a:r>
          </a:p>
          <a:p>
            <a:pPr algn="ctr">
              <a:lnSpc>
                <a:spcPct val="100000"/>
              </a:lnSpc>
            </a:pPr>
            <a:r>
              <a:rPr lang="es-ES" sz="800" b="1" spc="-1" dirty="0">
                <a:solidFill>
                  <a:srgbClr val="000000"/>
                </a:solidFill>
                <a:latin typeface="Calibri"/>
                <a:hlinkClick r:id="rId5"/>
              </a:rPr>
              <a:t>olivia.rico@ivam.es</a:t>
            </a:r>
            <a:endParaRPr lang="es-ES" sz="800" b="1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12" name="CustomShape 13"/>
          <p:cNvSpPr/>
          <p:nvPr/>
        </p:nvSpPr>
        <p:spPr>
          <a:xfrm>
            <a:off x="7045560" y="2516400"/>
            <a:ext cx="18187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Publicaciones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963176623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3" name="CustomShape 14"/>
          <p:cNvSpPr/>
          <p:nvPr/>
        </p:nvSpPr>
        <p:spPr>
          <a:xfrm>
            <a:off x="7059675" y="2972200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Técnica de Publicaciones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Mª. Victoria Menor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963176633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vicky.menor@ivam.es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" name="CustomShape 15"/>
          <p:cNvSpPr/>
          <p:nvPr/>
        </p:nvSpPr>
        <p:spPr>
          <a:xfrm>
            <a:off x="7059675" y="4403949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Almacén de Publicaciones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5" name="CustomShape 16"/>
          <p:cNvSpPr/>
          <p:nvPr/>
        </p:nvSpPr>
        <p:spPr>
          <a:xfrm>
            <a:off x="7059675" y="3674221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 de Publicaciones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Patricia Marzal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Telf. 963176626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patricia.marzal@ivam.es</a:t>
            </a:r>
            <a:endParaRPr lang="es-ES" sz="8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6" name="CustomShape 17"/>
          <p:cNvSpPr/>
          <p:nvPr/>
        </p:nvSpPr>
        <p:spPr>
          <a:xfrm>
            <a:off x="7044840" y="4751891"/>
            <a:ext cx="1818720" cy="131762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de Servicios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Juan Ramón López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  <a:endParaRPr lang="es-ES" sz="8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jramon.lopez@ivam.es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Josué </a:t>
            </a:r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Domene</a:t>
            </a:r>
            <a:endParaRPr lang="es-ES" sz="8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Josue.domene@ivam.es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Concepción </a:t>
            </a:r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Santacana</a:t>
            </a:r>
            <a:endParaRPr lang="es-ES" sz="8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/>
              </a:rPr>
              <a:t>conchi.santacana@ivam.es</a:t>
            </a:r>
            <a:endParaRPr lang="es-ES" sz="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7" name="CustomShape 18"/>
          <p:cNvSpPr/>
          <p:nvPr/>
        </p:nvSpPr>
        <p:spPr>
          <a:xfrm>
            <a:off x="1334055" y="4425085"/>
            <a:ext cx="1818720" cy="68668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</a:t>
            </a:r>
            <a:r>
              <a:rPr lang="es-ES" sz="800" b="1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Intersedes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</a:t>
            </a:r>
            <a:r>
              <a:rPr lang="es-ES" sz="800" b="1" spc="-1" dirty="0">
                <a:solidFill>
                  <a:srgbClr val="000000"/>
                </a:solidFill>
                <a:latin typeface="Calibri"/>
                <a:ea typeface="Arial"/>
              </a:rPr>
              <a:t>Actividades y 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Educación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Encarnación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encar.martinez@ivam.es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2" name="CustomShape 10">
            <a:extLst>
              <a:ext uri="{FF2B5EF4-FFF2-40B4-BE49-F238E27FC236}">
                <a16:creationId xmlns:a16="http://schemas.microsoft.com/office/drawing/2014/main" id="{DA76895F-31D8-0906-0F67-293736739C5A}"/>
              </a:ext>
            </a:extLst>
          </p:cNvPr>
          <p:cNvSpPr/>
          <p:nvPr/>
        </p:nvSpPr>
        <p:spPr>
          <a:xfrm>
            <a:off x="1334055" y="5295084"/>
            <a:ext cx="1818720" cy="119451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J. A.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963176653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jose.martinez@ivam.es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800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Ana Guillen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963176666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na.guillen@ivam.es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F1F5475-D957-14B7-4B51-F430920924FE}"/>
              </a:ext>
            </a:extLst>
          </p:cNvPr>
          <p:cNvCxnSpPr>
            <a:cxnSpLocks/>
          </p:cNvCxnSpPr>
          <p:nvPr/>
        </p:nvCxnSpPr>
        <p:spPr>
          <a:xfrm>
            <a:off x="1981200" y="1685925"/>
            <a:ext cx="5657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37C217C-5EB8-ECD1-8385-7850B1C5BB54}"/>
              </a:ext>
            </a:extLst>
          </p:cNvPr>
          <p:cNvCxnSpPr/>
          <p:nvPr/>
        </p:nvCxnSpPr>
        <p:spPr>
          <a:xfrm>
            <a:off x="198120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E8852EC-D7AC-2DC5-861D-AC65A54085E5}"/>
              </a:ext>
            </a:extLst>
          </p:cNvPr>
          <p:cNvCxnSpPr/>
          <p:nvPr/>
        </p:nvCxnSpPr>
        <p:spPr>
          <a:xfrm>
            <a:off x="501015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40611C3-9AB0-6F50-5683-B2AAD4B140B1}"/>
              </a:ext>
            </a:extLst>
          </p:cNvPr>
          <p:cNvCxnSpPr/>
          <p:nvPr/>
        </p:nvCxnSpPr>
        <p:spPr>
          <a:xfrm>
            <a:off x="763905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" name="CustomShape 23"/>
          <p:cNvSpPr/>
          <p:nvPr/>
        </p:nvSpPr>
        <p:spPr>
          <a:xfrm>
            <a:off x="4143615" y="3581380"/>
            <a:ext cx="1818719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/>
            <a:r>
              <a:rPr lang="es-ES" sz="800" b="1" spc="-1" dirty="0">
                <a:solidFill>
                  <a:srgbClr val="000000"/>
                </a:solidFill>
                <a:latin typeface="Calibri"/>
              </a:rPr>
              <a:t>Administrativo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</a:rPr>
              <a:t>Alejandro Ituarte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</a:rPr>
              <a:t>Telf. 963176615</a:t>
            </a: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  <a:hlinkClick r:id="rId14"/>
              </a:rPr>
              <a:t>alejandro.ituarte@ivam.es</a:t>
            </a:r>
            <a:endParaRPr lang="es-ES" sz="800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</TotalTime>
  <Words>1114</Words>
  <Application>Microsoft Office PowerPoint</Application>
  <PresentationFormat>A4 (210 x 297 mm)</PresentationFormat>
  <Paragraphs>300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12</vt:i4>
      </vt:variant>
      <vt:variant>
        <vt:lpstr>Títulos de diapositiva</vt:lpstr>
      </vt:variant>
      <vt:variant>
        <vt:i4>4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IVAM</dc:creator>
  <dc:description/>
  <cp:lastModifiedBy>Laura Pallardo</cp:lastModifiedBy>
  <cp:revision>157</cp:revision>
  <cp:lastPrinted>2025-12-23T07:49:43Z</cp:lastPrinted>
  <dcterms:created xsi:type="dcterms:W3CDTF">2016-02-10T15:02:47Z</dcterms:created>
  <dcterms:modified xsi:type="dcterms:W3CDTF">2026-06-01T08:27:44Z</dcterms:modified>
  <dc:language>es-ES</dc:language>
</cp:coreProperties>
</file>