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notesMasterIdLst>
    <p:notesMasterId r:id="rId18"/>
  </p:notesMasterIdLst>
  <p:sldIdLst>
    <p:sldId id="256" r:id="rId13"/>
    <p:sldId id="257" r:id="rId14"/>
    <p:sldId id="258" r:id="rId15"/>
    <p:sldId id="259" r:id="rId16"/>
    <p:sldId id="260" r:id="rId17"/>
  </p:sldIdLst>
  <p:sldSz cx="9906000" cy="6858000" type="A4"/>
  <p:notesSz cx="9926638" cy="67976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453" autoAdjust="0"/>
  </p:normalViewPr>
  <p:slideViewPr>
    <p:cSldViewPr snapToGrid="0">
      <p:cViewPr varScale="1">
        <p:scale>
          <a:sx n="101" d="100"/>
          <a:sy n="101" d="100"/>
        </p:scale>
        <p:origin x="23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9BF08-BF57-4265-9320-4B93406BDF18}" type="datetimeFigureOut">
              <a:rPr lang="es-ES" smtClean="0"/>
              <a:t>23/07/2024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6F01-3BF6-4668-8C2A-6A30A00BEE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55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96F01-3BF6-4668-8C2A-6A30A00BEE1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54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8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1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2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3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4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5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2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9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0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4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5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6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7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2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2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29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43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46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49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0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1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5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4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5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6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7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8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6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80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83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84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8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87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0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1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2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9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5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6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7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8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9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6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7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1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5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0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1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2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ubTitle"/>
          </p:nvPr>
        </p:nvSpPr>
        <p:spPr>
          <a:xfrm>
            <a:off x="795600" y="574200"/>
            <a:ext cx="8314920" cy="480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8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795600" y="3658320"/>
            <a:ext cx="83149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5056560" y="177840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79560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6" name="PlaceHolder 5"/>
          <p:cNvSpPr>
            <a:spLocks noGrp="1"/>
          </p:cNvSpPr>
          <p:nvPr>
            <p:ph type="body"/>
          </p:nvPr>
        </p:nvSpPr>
        <p:spPr>
          <a:xfrm>
            <a:off x="5056560" y="3658320"/>
            <a:ext cx="40575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36072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6418800" y="177840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1" name="PlaceHolder 5"/>
          <p:cNvSpPr>
            <a:spLocks noGrp="1"/>
          </p:cNvSpPr>
          <p:nvPr>
            <p:ph type="body"/>
          </p:nvPr>
        </p:nvSpPr>
        <p:spPr>
          <a:xfrm>
            <a:off x="7956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2" name="PlaceHolder 6"/>
          <p:cNvSpPr>
            <a:spLocks noGrp="1"/>
          </p:cNvSpPr>
          <p:nvPr>
            <p:ph type="body"/>
          </p:nvPr>
        </p:nvSpPr>
        <p:spPr>
          <a:xfrm>
            <a:off x="36072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3" name="PlaceHolder 7"/>
          <p:cNvSpPr>
            <a:spLocks noGrp="1"/>
          </p:cNvSpPr>
          <p:nvPr>
            <p:ph type="body"/>
          </p:nvPr>
        </p:nvSpPr>
        <p:spPr>
          <a:xfrm>
            <a:off x="6418800" y="3658320"/>
            <a:ext cx="267732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subTitle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94880" y="574920"/>
            <a:ext cx="8311680" cy="1031400"/>
          </a:xfrm>
          <a:prstGeom prst="rect">
            <a:avLst/>
          </a:prstGeom>
        </p:spPr>
        <p:txBody>
          <a:bodyPr lIns="82800" tIns="42840" rIns="82800" bIns="42840" anchor="ctr" anchorCtr="1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94880" y="1774080"/>
            <a:ext cx="8311680" cy="3683520"/>
          </a:xfrm>
          <a:prstGeom prst="rect">
            <a:avLst/>
          </a:prstGeom>
        </p:spPr>
        <p:txBody>
          <a:bodyPr lIns="82800" tIns="42840" rIns="82800" bIns="4284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1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3190" b="0" strike="noStrike" spc="-1">
              <a:latin typeface="Arial"/>
            </a:endParaRPr>
          </a:p>
          <a:p>
            <a:pPr marL="864000" lvl="1" indent="-324000">
              <a:lnSpc>
                <a:spcPct val="100000"/>
              </a:lnSpc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7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Segundo nivel</a:t>
            </a:r>
            <a:endParaRPr lang="es-ES" sz="2790" b="0" strike="noStrike" spc="-1">
              <a:latin typeface="Arial"/>
            </a:endParaRPr>
          </a:p>
          <a:p>
            <a:pPr marL="1296000" lvl="2" indent="-288000">
              <a:lnSpc>
                <a:spcPct val="100000"/>
              </a:lnSpc>
              <a:spcBef>
                <a:spcPts val="84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3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Tercer nivel</a:t>
            </a:r>
            <a:endParaRPr lang="es-ES" sz="2390" b="0" strike="noStrike" spc="-1">
              <a:latin typeface="Arial"/>
            </a:endParaRPr>
          </a:p>
          <a:p>
            <a:pPr marL="1728000" lvl="3" indent="-216000">
              <a:lnSpc>
                <a:spcPct val="100000"/>
              </a:lnSpc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Cuarto nivel</a:t>
            </a:r>
            <a:endParaRPr lang="es-ES" sz="2000" b="0" strike="noStrike" spc="-1">
              <a:latin typeface="Arial"/>
            </a:endParaRPr>
          </a:p>
          <a:p>
            <a:pPr marL="2160000" lvl="4" indent="-2160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Quinto nivel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DE1F5D92-F6DE-4B40-B1CC-40906ED8EBB8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7" name="PlaceHolder 2"/>
          <p:cNvSpPr>
            <a:spLocks noGrp="1"/>
          </p:cNvSpPr>
          <p:nvPr>
            <p:ph type="title"/>
          </p:nvPr>
        </p:nvSpPr>
        <p:spPr>
          <a:xfrm>
            <a:off x="2144160" y="4670280"/>
            <a:ext cx="5543280" cy="512640"/>
          </a:xfrm>
          <a:prstGeom prst="rect">
            <a:avLst/>
          </a:prstGeom>
        </p:spPr>
        <p:txBody>
          <a:bodyPr lIns="82800" tIns="42840" rIns="82800" bIns="42840" anchor="b">
            <a:no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 type="title"/>
          </p:nvPr>
        </p:nvSpPr>
        <p:spPr>
          <a:xfrm>
            <a:off x="2144160" y="880920"/>
            <a:ext cx="5543280" cy="3723120"/>
          </a:xfrm>
          <a:prstGeom prst="rect">
            <a:avLst/>
          </a:prstGeom>
        </p:spPr>
        <p:txBody>
          <a:bodyPr lIns="82800" tIns="42840" rIns="82800" bIns="42840" anchorCtr="1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79" name="PlaceHolder 4"/>
          <p:cNvSpPr>
            <a:spLocks noGrp="1"/>
          </p:cNvSpPr>
          <p:nvPr>
            <p:ph type="body"/>
          </p:nvPr>
        </p:nvSpPr>
        <p:spPr>
          <a:xfrm>
            <a:off x="2144160" y="5182560"/>
            <a:ext cx="5543280" cy="728280"/>
          </a:xfrm>
          <a:prstGeom prst="rect">
            <a:avLst/>
          </a:prstGeom>
        </p:spPr>
        <p:txBody>
          <a:bodyPr lIns="82800" tIns="42840" rIns="82800" bIns="4284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3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1300" b="0" strike="noStrike" spc="-1">
              <a:latin typeface="Arial"/>
            </a:endParaRPr>
          </a:p>
        </p:txBody>
      </p:sp>
      <p:sp>
        <p:nvSpPr>
          <p:cNvPr id="380" name="PlaceHolder 5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81" name="PlaceHolder 6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F05D5658-815C-4F0F-98C3-8962AF538A13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9" name="PlaceHolder 2"/>
          <p:cNvSpPr>
            <a:spLocks noGrp="1"/>
          </p:cNvSpPr>
          <p:nvPr>
            <p:ph type="title"/>
          </p:nvPr>
        </p:nvSpPr>
        <p:spPr>
          <a:xfrm>
            <a:off x="794880" y="574920"/>
            <a:ext cx="8311680" cy="1031400"/>
          </a:xfrm>
          <a:prstGeom prst="rect">
            <a:avLst/>
          </a:prstGeom>
        </p:spPr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420" name="PlaceHolder 3"/>
          <p:cNvSpPr>
            <a:spLocks noGrp="1"/>
          </p:cNvSpPr>
          <p:nvPr>
            <p:ph type="body"/>
          </p:nvPr>
        </p:nvSpPr>
        <p:spPr>
          <a:xfrm>
            <a:off x="794880" y="1774080"/>
            <a:ext cx="8311680" cy="3683520"/>
          </a:xfrm>
          <a:prstGeom prst="rect">
            <a:avLst/>
          </a:prstGeom>
        </p:spPr>
        <p:txBody>
          <a:bodyPr vert="vert" lIns="82800" tIns="42840" rIns="82800" bIns="42840">
            <a:normAutofit fontScale="73000"/>
          </a:bodyPr>
          <a:lstStyle/>
          <a:p>
            <a:pPr marL="432000" indent="-324000">
              <a:lnSpc>
                <a:spcPct val="100000"/>
              </a:lnSpc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1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3190" b="0" strike="noStrike" spc="-1">
              <a:latin typeface="Arial"/>
            </a:endParaRPr>
          </a:p>
          <a:p>
            <a:pPr marL="864000" lvl="1" indent="-324000">
              <a:lnSpc>
                <a:spcPct val="100000"/>
              </a:lnSpc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7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Segundo nivel</a:t>
            </a:r>
            <a:endParaRPr lang="es-ES" sz="2790" b="0" strike="noStrike" spc="-1">
              <a:latin typeface="Arial"/>
            </a:endParaRPr>
          </a:p>
          <a:p>
            <a:pPr marL="1296000" lvl="2" indent="-288000">
              <a:lnSpc>
                <a:spcPct val="100000"/>
              </a:lnSpc>
              <a:spcBef>
                <a:spcPts val="84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3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Tercer nivel</a:t>
            </a:r>
            <a:endParaRPr lang="es-ES" sz="2390" b="0" strike="noStrike" spc="-1">
              <a:latin typeface="Arial"/>
            </a:endParaRPr>
          </a:p>
          <a:p>
            <a:pPr marL="1728000" lvl="3" indent="-216000">
              <a:lnSpc>
                <a:spcPct val="100000"/>
              </a:lnSpc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Cuarto nivel</a:t>
            </a:r>
            <a:endParaRPr lang="es-ES" sz="2000" b="0" strike="noStrike" spc="-1">
              <a:latin typeface="Arial"/>
            </a:endParaRPr>
          </a:p>
          <a:p>
            <a:pPr marL="2160000" lvl="4" indent="-2160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Quinto nivel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21" name="PlaceHolder 4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422" name="PlaceHolder 5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2978598F-D7F7-4849-9BDA-35DD7042B1FA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0" name="PlaceHolder 2"/>
          <p:cNvSpPr>
            <a:spLocks noGrp="1"/>
          </p:cNvSpPr>
          <p:nvPr>
            <p:ph type="title"/>
          </p:nvPr>
        </p:nvSpPr>
        <p:spPr>
          <a:xfrm>
            <a:off x="7030440" y="574920"/>
            <a:ext cx="2077200" cy="4882320"/>
          </a:xfrm>
          <a:prstGeom prst="rect">
            <a:avLst/>
          </a:prstGeom>
        </p:spPr>
        <p:txBody>
          <a:bodyPr vert="vert"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461" name="PlaceHolder 3"/>
          <p:cNvSpPr>
            <a:spLocks noGrp="1"/>
          </p:cNvSpPr>
          <p:nvPr>
            <p:ph type="body"/>
          </p:nvPr>
        </p:nvSpPr>
        <p:spPr>
          <a:xfrm>
            <a:off x="795600" y="575280"/>
            <a:ext cx="6080760" cy="4882320"/>
          </a:xfrm>
          <a:prstGeom prst="rect">
            <a:avLst/>
          </a:prstGeom>
        </p:spPr>
        <p:txBody>
          <a:bodyPr vert="vert" lIns="82800" tIns="42840" rIns="82800" bIns="4284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1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3190" b="0" strike="noStrike" spc="-1">
              <a:latin typeface="Arial"/>
            </a:endParaRPr>
          </a:p>
          <a:p>
            <a:pPr marL="864000" lvl="1" indent="-324000">
              <a:lnSpc>
                <a:spcPct val="100000"/>
              </a:lnSpc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7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Segundo nivel</a:t>
            </a:r>
            <a:endParaRPr lang="es-ES" sz="2790" b="0" strike="noStrike" spc="-1">
              <a:latin typeface="Arial"/>
            </a:endParaRPr>
          </a:p>
          <a:p>
            <a:pPr marL="1296000" lvl="2" indent="-288000">
              <a:lnSpc>
                <a:spcPct val="100000"/>
              </a:lnSpc>
              <a:spcBef>
                <a:spcPts val="84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390" b="0" strike="noStrike" spc="-1">
                <a:solidFill>
                  <a:srgbClr val="000000"/>
                </a:solidFill>
                <a:latin typeface="Arial"/>
                <a:ea typeface="Microsoft YaHei"/>
              </a:rPr>
              <a:t>Tercer nivel</a:t>
            </a:r>
            <a:endParaRPr lang="es-ES" sz="2390" b="0" strike="noStrike" spc="-1">
              <a:latin typeface="Arial"/>
            </a:endParaRPr>
          </a:p>
          <a:p>
            <a:pPr marL="1728000" lvl="3" indent="-216000">
              <a:lnSpc>
                <a:spcPct val="100000"/>
              </a:lnSpc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Cuarto nivel</a:t>
            </a:r>
            <a:endParaRPr lang="es-ES" sz="2000" b="0" strike="noStrike" spc="-1">
              <a:latin typeface="Arial"/>
            </a:endParaRPr>
          </a:p>
          <a:p>
            <a:pPr marL="2160000" lvl="4" indent="-2160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Quinto nivel</a:t>
            </a:r>
            <a:endParaRPr lang="es-ES" sz="2000" b="0" strike="noStrike" spc="-1">
              <a:latin typeface="Arial"/>
            </a:endParaRPr>
          </a:p>
        </p:txBody>
      </p:sp>
      <p:sp>
        <p:nvSpPr>
          <p:cNvPr id="462" name="PlaceHolder 4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463" name="PlaceHolder 5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EE9CE2D7-6E97-4868-B5DC-33F76D6BF6B3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1026360" y="2253960"/>
            <a:ext cx="7853400" cy="1329840"/>
          </a:xfrm>
          <a:prstGeom prst="rect">
            <a:avLst/>
          </a:prstGeom>
        </p:spPr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39B8BBE2-8B90-4CB8-90DC-223C921AB14C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795600" y="177876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PlaceHolder 2"/>
          <p:cNvSpPr>
            <a:spLocks noGrp="1"/>
          </p:cNvSpPr>
          <p:nvPr>
            <p:ph type="title"/>
          </p:nvPr>
        </p:nvSpPr>
        <p:spPr>
          <a:xfrm>
            <a:off x="794880" y="574920"/>
            <a:ext cx="8311680" cy="1031400"/>
          </a:xfrm>
          <a:prstGeom prst="rect">
            <a:avLst/>
          </a:prstGeom>
        </p:spPr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title"/>
          </p:nvPr>
        </p:nvSpPr>
        <p:spPr>
          <a:xfrm>
            <a:off x="794880" y="1774080"/>
            <a:ext cx="8311680" cy="3683520"/>
          </a:xfrm>
          <a:prstGeom prst="rect">
            <a:avLst/>
          </a:prstGeom>
        </p:spPr>
        <p:txBody>
          <a:bodyPr lIns="82800" tIns="42840" rIns="82800" bIns="42840">
            <a:noAutofit/>
          </a:bodyPr>
          <a:lstStyle/>
          <a:p>
            <a:pPr marL="314640" indent="-314640">
              <a:lnSpc>
                <a:spcPct val="100000"/>
              </a:lnSpc>
              <a:spcBef>
                <a:spcPts val="7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texto del patrón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Segundo nivel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Tercer nivel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Cuarto nivel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Quinto nivel</a:t>
            </a:r>
            <a:endParaRPr lang="es-ES" sz="29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CC99F310-716D-4675-BE37-17D74499CF2D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title"/>
          </p:nvPr>
        </p:nvSpPr>
        <p:spPr>
          <a:xfrm>
            <a:off x="795600" y="1778760"/>
            <a:ext cx="8314920" cy="3598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PlaceHolder 2"/>
          <p:cNvSpPr>
            <a:spLocks noGrp="1"/>
          </p:cNvSpPr>
          <p:nvPr>
            <p:ph type="title"/>
          </p:nvPr>
        </p:nvSpPr>
        <p:spPr>
          <a:xfrm>
            <a:off x="1063080" y="4313520"/>
            <a:ext cx="7853400" cy="1232640"/>
          </a:xfrm>
          <a:prstGeom prst="rect">
            <a:avLst/>
          </a:prstGeom>
        </p:spPr>
        <p:txBody>
          <a:bodyPr lIns="82800" tIns="42840" rIns="82800" bIns="42840">
            <a:no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700" b="1" strike="noStrike" cap="all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3700" b="0" strike="noStrike" spc="-1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1063080" y="2956320"/>
            <a:ext cx="7853400" cy="1357200"/>
          </a:xfrm>
          <a:prstGeom prst="rect">
            <a:avLst/>
          </a:prstGeom>
        </p:spPr>
        <p:txBody>
          <a:bodyPr lIns="82800" tIns="42840" rIns="82800" bIns="42840" anchor="b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898989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C3B43D2D-654E-446D-917B-ED7AAF208F7A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PlaceHolder 2"/>
          <p:cNvSpPr>
            <a:spLocks noGrp="1"/>
          </p:cNvSpPr>
          <p:nvPr>
            <p:ph type="title"/>
          </p:nvPr>
        </p:nvSpPr>
        <p:spPr>
          <a:xfrm>
            <a:off x="794880" y="574920"/>
            <a:ext cx="8311680" cy="1031400"/>
          </a:xfrm>
          <a:prstGeom prst="rect">
            <a:avLst/>
          </a:prstGeom>
        </p:spPr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title"/>
          </p:nvPr>
        </p:nvSpPr>
        <p:spPr>
          <a:xfrm>
            <a:off x="795600" y="1774440"/>
            <a:ext cx="4078800" cy="3682800"/>
          </a:xfrm>
          <a:prstGeom prst="rect">
            <a:avLst/>
          </a:prstGeom>
        </p:spPr>
        <p:txBody>
          <a:bodyPr lIns="82800" tIns="42840" rIns="82800" bIns="42840">
            <a:noAutofit/>
          </a:bodyPr>
          <a:lstStyle/>
          <a:p>
            <a:pPr marL="314640" indent="-314640">
              <a:lnSpc>
                <a:spcPct val="100000"/>
              </a:lnSpc>
              <a:spcBef>
                <a:spcPts val="7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texto del patrón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Segundo nivel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Tercer nivel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Cuarto nivel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Quinto nivel</a:t>
            </a:r>
            <a:endParaRPr lang="es-ES" sz="2600" b="0" strike="noStrike" spc="-1"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title"/>
          </p:nvPr>
        </p:nvSpPr>
        <p:spPr>
          <a:xfrm>
            <a:off x="5028120" y="1774440"/>
            <a:ext cx="4078800" cy="3682800"/>
          </a:xfrm>
          <a:prstGeom prst="rect">
            <a:avLst/>
          </a:prstGeom>
        </p:spPr>
        <p:txBody>
          <a:bodyPr lIns="82800" tIns="42840" rIns="82800" bIns="42840">
            <a:noAutofit/>
          </a:bodyPr>
          <a:lstStyle/>
          <a:p>
            <a:pPr marL="314640" indent="-314640">
              <a:lnSpc>
                <a:spcPct val="100000"/>
              </a:lnSpc>
              <a:spcBef>
                <a:spcPts val="7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texto del patrón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Segundo nivel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Tercer nivel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Cuarto nivel</a:t>
            </a:r>
            <a:br/>
            <a:r>
              <a:rPr lang="es-ES" sz="2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Quinto nivel</a:t>
            </a:r>
            <a:endParaRPr lang="es-ES" sz="2600" b="0" strike="noStrike" spc="-1">
              <a:latin typeface="Arial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F927A7EF-7084-4FF0-A4D1-866D23C56FF1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 type="title"/>
          </p:nvPr>
        </p:nvSpPr>
        <p:spPr>
          <a:xfrm>
            <a:off x="795600" y="1778760"/>
            <a:ext cx="8314920" cy="3598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PlaceHolder 2"/>
          <p:cNvSpPr>
            <a:spLocks noGrp="1"/>
          </p:cNvSpPr>
          <p:nvPr>
            <p:ph type="title"/>
          </p:nvPr>
        </p:nvSpPr>
        <p:spPr>
          <a:xfrm>
            <a:off x="795600" y="574920"/>
            <a:ext cx="8315280" cy="1034280"/>
          </a:xfrm>
          <a:prstGeom prst="rect">
            <a:avLst/>
          </a:prstGeom>
        </p:spPr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795600" y="1715400"/>
            <a:ext cx="4082040" cy="578880"/>
          </a:xfrm>
          <a:prstGeom prst="rect">
            <a:avLst/>
          </a:prstGeom>
        </p:spPr>
        <p:txBody>
          <a:bodyPr lIns="82800" tIns="42840" rIns="82800" bIns="42840" anchor="b">
            <a:normAutofit fontScale="37000"/>
          </a:bodyPr>
          <a:lstStyle/>
          <a:p>
            <a:pPr marL="432000" indent="-324000">
              <a:lnSpc>
                <a:spcPct val="100000"/>
              </a:lnSpc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2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2200" b="0" strike="noStrike" spc="-1">
              <a:latin typeface="Arial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title"/>
          </p:nvPr>
        </p:nvSpPr>
        <p:spPr>
          <a:xfrm>
            <a:off x="795600" y="2294280"/>
            <a:ext cx="4082040" cy="3575160"/>
          </a:xfrm>
          <a:prstGeom prst="rect">
            <a:avLst/>
          </a:prstGeom>
        </p:spPr>
        <p:txBody>
          <a:bodyPr lIns="82800" tIns="42840" rIns="82800" bIns="42840">
            <a:noAutofit/>
          </a:bodyPr>
          <a:lstStyle/>
          <a:p>
            <a:pPr marL="314640" indent="-314640">
              <a:lnSpc>
                <a:spcPct val="100000"/>
              </a:lnSpc>
              <a:spcBef>
                <a:spcPts val="7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texto del patrón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Segundo nivel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Tercer nivel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Cuarto nivel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Quinto nivel</a:t>
            </a:r>
            <a:endParaRPr lang="es-ES" sz="2200" b="0" strike="noStrike" spc="-1">
              <a:latin typeface="Arial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 type="body"/>
          </p:nvPr>
        </p:nvSpPr>
        <p:spPr>
          <a:xfrm>
            <a:off x="5026680" y="1715400"/>
            <a:ext cx="4083840" cy="578880"/>
          </a:xfrm>
          <a:prstGeom prst="rect">
            <a:avLst/>
          </a:prstGeom>
        </p:spPr>
        <p:txBody>
          <a:bodyPr lIns="82800" tIns="42840" rIns="82800" bIns="42840" anchor="b">
            <a:normAutofit fontScale="69000"/>
          </a:bodyPr>
          <a:lstStyle/>
          <a:p>
            <a:pPr>
              <a:lnSpc>
                <a:spcPct val="100000"/>
              </a:lnSpc>
              <a:spcBef>
                <a:spcPts val="1409"/>
              </a:spcBef>
            </a:pPr>
            <a:r>
              <a:rPr lang="es-ES" sz="22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2200" b="0" strike="noStrike" spc="-1">
              <a:latin typeface="Arial"/>
            </a:endParaRPr>
          </a:p>
        </p:txBody>
      </p:sp>
      <p:sp>
        <p:nvSpPr>
          <p:cNvPr id="213" name="PlaceHolder 6"/>
          <p:cNvSpPr>
            <a:spLocks noGrp="1"/>
          </p:cNvSpPr>
          <p:nvPr>
            <p:ph type="title"/>
          </p:nvPr>
        </p:nvSpPr>
        <p:spPr>
          <a:xfrm>
            <a:off x="5026680" y="2294280"/>
            <a:ext cx="4083840" cy="3575160"/>
          </a:xfrm>
          <a:prstGeom prst="rect">
            <a:avLst/>
          </a:prstGeom>
        </p:spPr>
        <p:txBody>
          <a:bodyPr lIns="82800" tIns="42840" rIns="82800" bIns="42840">
            <a:noAutofit/>
          </a:bodyPr>
          <a:lstStyle/>
          <a:p>
            <a:pPr marL="314640" indent="-314640">
              <a:lnSpc>
                <a:spcPct val="100000"/>
              </a:lnSpc>
              <a:spcBef>
                <a:spcPts val="7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texto del patrón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Segundo nivel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Tercer nivel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Cuarto nivel</a:t>
            </a:r>
            <a:br/>
            <a:r>
              <a:rPr lang="es-ES" sz="2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Quinto nivel</a:t>
            </a:r>
            <a:endParaRPr lang="es-ES" sz="2200" b="0" strike="noStrike" spc="-1">
              <a:latin typeface="Arial"/>
            </a:endParaRPr>
          </a:p>
        </p:txBody>
      </p:sp>
      <p:sp>
        <p:nvSpPr>
          <p:cNvPr id="214" name="PlaceHolder 7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215" name="PlaceHolder 8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6E848BFB-DE4F-4DE7-BB00-4FEF848E9716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PlaceHolder 2"/>
          <p:cNvSpPr>
            <a:spLocks noGrp="1"/>
          </p:cNvSpPr>
          <p:nvPr>
            <p:ph type="title"/>
          </p:nvPr>
        </p:nvSpPr>
        <p:spPr>
          <a:xfrm>
            <a:off x="794880" y="574920"/>
            <a:ext cx="8311680" cy="1031400"/>
          </a:xfrm>
          <a:prstGeom prst="rect">
            <a:avLst/>
          </a:prstGeom>
        </p:spPr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4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3ED51CA4-04C8-4A10-8EDE-281BB5C50263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  <p:sp>
        <p:nvSpPr>
          <p:cNvPr id="256" name="PlaceHolder 5"/>
          <p:cNvSpPr>
            <a:spLocks noGrp="1"/>
          </p:cNvSpPr>
          <p:nvPr>
            <p:ph type="body"/>
          </p:nvPr>
        </p:nvSpPr>
        <p:spPr>
          <a:xfrm>
            <a:off x="795600" y="177876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PlaceHolder 2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01A28739-467E-41A1-BAD5-3BC749CF80F1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  <p:sp>
        <p:nvSpPr>
          <p:cNvPr id="296" name="PlaceHolder 4"/>
          <p:cNvSpPr>
            <a:spLocks noGrp="1"/>
          </p:cNvSpPr>
          <p:nvPr>
            <p:ph type="title"/>
          </p:nvPr>
        </p:nvSpPr>
        <p:spPr>
          <a:xfrm>
            <a:off x="795600" y="574200"/>
            <a:ext cx="8314920" cy="103608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97" name="PlaceHolder 5"/>
          <p:cNvSpPr>
            <a:spLocks noGrp="1"/>
          </p:cNvSpPr>
          <p:nvPr>
            <p:ph type="body"/>
          </p:nvPr>
        </p:nvSpPr>
        <p:spPr>
          <a:xfrm>
            <a:off x="795600" y="1778400"/>
            <a:ext cx="831492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3490200" y="6078240"/>
            <a:ext cx="2925720" cy="33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PlaceHolder 2"/>
          <p:cNvSpPr>
            <a:spLocks noGrp="1"/>
          </p:cNvSpPr>
          <p:nvPr>
            <p:ph type="title"/>
          </p:nvPr>
        </p:nvSpPr>
        <p:spPr>
          <a:xfrm>
            <a:off x="795600" y="573480"/>
            <a:ext cx="3039480" cy="1051560"/>
          </a:xfrm>
          <a:prstGeom prst="rect">
            <a:avLst/>
          </a:prstGeom>
        </p:spPr>
        <p:txBody>
          <a:bodyPr lIns="82800" tIns="42840" rIns="82800" bIns="42840" anchor="b">
            <a:no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título del patrón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 type="title"/>
          </p:nvPr>
        </p:nvSpPr>
        <p:spPr>
          <a:xfrm>
            <a:off x="3945960" y="573480"/>
            <a:ext cx="5164920" cy="5295960"/>
          </a:xfrm>
          <a:prstGeom prst="rect">
            <a:avLst/>
          </a:prstGeom>
        </p:spPr>
        <p:txBody>
          <a:bodyPr lIns="82800" tIns="42840" rIns="82800" bIns="42840">
            <a:noAutofit/>
          </a:bodyPr>
          <a:lstStyle/>
          <a:p>
            <a:pPr marL="314640" indent="-314640">
              <a:lnSpc>
                <a:spcPct val="100000"/>
              </a:lnSpc>
              <a:spcBef>
                <a:spcPts val="7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Haga clic para modificar el estilo de texto del patrón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Segundo nivel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Tercer nivel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Cuarto nivel</a:t>
            </a:r>
            <a:br/>
            <a:r>
              <a:rPr lang="es-ES" sz="29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Quinto nivel</a:t>
            </a:r>
            <a:endParaRPr lang="es-ES" sz="2900" b="0" strike="noStrike" spc="-1">
              <a:latin typeface="Arial"/>
            </a:endParaRPr>
          </a:p>
        </p:txBody>
      </p:sp>
      <p:sp>
        <p:nvSpPr>
          <p:cNvPr id="337" name="PlaceHolder 4"/>
          <p:cNvSpPr>
            <a:spLocks noGrp="1"/>
          </p:cNvSpPr>
          <p:nvPr>
            <p:ph type="body"/>
          </p:nvPr>
        </p:nvSpPr>
        <p:spPr>
          <a:xfrm>
            <a:off x="795600" y="1624680"/>
            <a:ext cx="3039480" cy="4244760"/>
          </a:xfrm>
          <a:prstGeom prst="rect">
            <a:avLst/>
          </a:prstGeom>
        </p:spPr>
        <p:txBody>
          <a:bodyPr lIns="82800" tIns="42840" rIns="82800" bIns="4284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3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Haga clic para modificar el estilo de texto del patrón</a:t>
            </a:r>
            <a:endParaRPr lang="es-ES" sz="1300" b="0" strike="noStrike" spc="-1">
              <a:latin typeface="Arial"/>
            </a:endParaRPr>
          </a:p>
        </p:txBody>
      </p:sp>
      <p:sp>
        <p:nvSpPr>
          <p:cNvPr id="338" name="PlaceHolder 5"/>
          <p:cNvSpPr>
            <a:spLocks noGrp="1"/>
          </p:cNvSpPr>
          <p:nvPr>
            <p:ph type="dt"/>
          </p:nvPr>
        </p:nvSpPr>
        <p:spPr>
          <a:xfrm>
            <a:off x="79560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39" name="PlaceHolder 6"/>
          <p:cNvSpPr>
            <a:spLocks noGrp="1"/>
          </p:cNvSpPr>
          <p:nvPr>
            <p:ph type="sldNum"/>
          </p:nvPr>
        </p:nvSpPr>
        <p:spPr>
          <a:xfrm>
            <a:off x="6954840" y="6077520"/>
            <a:ext cx="2152800" cy="327240"/>
          </a:xfrm>
          <a:prstGeom prst="rect">
            <a:avLst/>
          </a:prstGeom>
        </p:spPr>
        <p:txBody>
          <a:bodyPr lIns="82800" tIns="42840" rIns="82800" bIns="42840" anchor="ctr">
            <a:noAutofit/>
          </a:bodyPr>
          <a:lstStyle/>
          <a:p>
            <a:pPr>
              <a:lnSpc>
                <a:spcPct val="100000"/>
              </a:lnSpc>
            </a:pPr>
            <a:fld id="{D0B10327-4EB7-4785-B2EC-0AE83C65D301}" type="slidenum">
              <a:rPr lang="es-ES" sz="1700" b="0" strike="noStrike" spc="-1">
                <a:solidFill>
                  <a:srgbClr val="000000"/>
                </a:solidFill>
                <a:latin typeface="Arial"/>
                <a:ea typeface="Arial"/>
              </a:rPr>
              <a:t>‹Nº›</a:t>
            </a:fld>
            <a:endParaRPr lang="es-ES" sz="17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eresa.garcia@ivam.es" TargetMode="External"/><Relationship Id="rId13" Type="http://schemas.openxmlformats.org/officeDocument/2006/relationships/hyperlink" Target="mailto:miguel.garcia@ivam.es" TargetMode="External"/><Relationship Id="rId18" Type="http://schemas.openxmlformats.org/officeDocument/2006/relationships/hyperlink" Target="mailto:ana.garcia@ivam.es" TargetMode="External"/><Relationship Id="rId3" Type="http://schemas.openxmlformats.org/officeDocument/2006/relationships/hyperlink" Target="mailto:daniel.camara@ivam.es" TargetMode="External"/><Relationship Id="rId21" Type="http://schemas.openxmlformats.org/officeDocument/2006/relationships/hyperlink" Target="mailto:marina.sarrion@ivam.es" TargetMode="External"/><Relationship Id="rId7" Type="http://schemas.openxmlformats.org/officeDocument/2006/relationships/hyperlink" Target="mailto:roseta.blasco@ivam.es" TargetMode="External"/><Relationship Id="rId12" Type="http://schemas.openxmlformats.org/officeDocument/2006/relationships/hyperlink" Target="mailto:oscar.esteban@ivam.es" TargetMode="External"/><Relationship Id="rId17" Type="http://schemas.openxmlformats.org/officeDocument/2006/relationships/hyperlink" Target="mailto:lola.chiner@ivam.es" TargetMode="External"/><Relationship Id="rId2" Type="http://schemas.openxmlformats.org/officeDocument/2006/relationships/hyperlink" Target="mailto:alberto.mata@ivam.es" TargetMode="External"/><Relationship Id="rId16" Type="http://schemas.openxmlformats.org/officeDocument/2006/relationships/hyperlink" Target="mailto:jose.lopez@ivam.es" TargetMode="External"/><Relationship Id="rId20" Type="http://schemas.openxmlformats.org/officeDocument/2006/relationships/hyperlink" Target="mailto:angel.lopez@ivam.es" TargetMode="External"/><Relationship Id="rId1" Type="http://schemas.openxmlformats.org/officeDocument/2006/relationships/slideLayout" Target="../slideLayouts/slideLayout92.xml"/><Relationship Id="rId6" Type="http://schemas.openxmlformats.org/officeDocument/2006/relationships/hyperlink" Target="mailto:vanesa.abad@ivam.es" TargetMode="External"/><Relationship Id="rId11" Type="http://schemas.openxmlformats.org/officeDocument/2006/relationships/hyperlink" Target="mailto:vicente.barbera@ivam.es" TargetMode="External"/><Relationship Id="rId5" Type="http://schemas.openxmlformats.org/officeDocument/2006/relationships/hyperlink" Target="mailto:livia.perez@ivam.es" TargetMode="External"/><Relationship Id="rId15" Type="http://schemas.openxmlformats.org/officeDocument/2006/relationships/hyperlink" Target="mailto:rafael.estruch@ivam.es" TargetMode="External"/><Relationship Id="rId10" Type="http://schemas.openxmlformats.org/officeDocument/2006/relationships/hyperlink" Target="mailto:Manolo.peris@ivam.es" TargetMode="External"/><Relationship Id="rId19" Type="http://schemas.openxmlformats.org/officeDocument/2006/relationships/hyperlink" Target="mailto:luis.royo@ivam.es" TargetMode="External"/><Relationship Id="rId4" Type="http://schemas.openxmlformats.org/officeDocument/2006/relationships/hyperlink" Target="mailto:carmen.monteagudo@ivam.es" TargetMode="External"/><Relationship Id="rId9" Type="http://schemas.openxmlformats.org/officeDocument/2006/relationships/hyperlink" Target="mailto:antonio.montiel@ivam.es" TargetMode="External"/><Relationship Id="rId14" Type="http://schemas.openxmlformats.org/officeDocument/2006/relationships/hyperlink" Target="mailto:daniel.llacer@ivam.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irene.bonilla@ivam.es" TargetMode="External"/><Relationship Id="rId13" Type="http://schemas.openxmlformats.org/officeDocument/2006/relationships/hyperlink" Target="mailto:Manuel.teba@ivam.es" TargetMode="External"/><Relationship Id="rId18" Type="http://schemas.openxmlformats.org/officeDocument/2006/relationships/hyperlink" Target="mailto:antonio.romero@ivam.es" TargetMode="External"/><Relationship Id="rId3" Type="http://schemas.openxmlformats.org/officeDocument/2006/relationships/hyperlink" Target="mailto:marta.arroyo@ivam.es" TargetMode="External"/><Relationship Id="rId21" Type="http://schemas.openxmlformats.org/officeDocument/2006/relationships/hyperlink" Target="mailto:carmen.marin@ivam.es" TargetMode="External"/><Relationship Id="rId7" Type="http://schemas.openxmlformats.org/officeDocument/2006/relationships/hyperlink" Target="mailto:maita.canamas@ivam.es" TargetMode="External"/><Relationship Id="rId12" Type="http://schemas.openxmlformats.org/officeDocument/2006/relationships/hyperlink" Target="mailto:Maite.martinez@ivam.es" TargetMode="External"/><Relationship Id="rId17" Type="http://schemas.openxmlformats.org/officeDocument/2006/relationships/hyperlink" Target="mailto:salvador.escriva@ivam.es" TargetMode="External"/><Relationship Id="rId2" Type="http://schemas.openxmlformats.org/officeDocument/2006/relationships/hyperlink" Target="mailto:raquel.gutierrez@ivam.es" TargetMode="External"/><Relationship Id="rId16" Type="http://schemas.openxmlformats.org/officeDocument/2006/relationships/hyperlink" Target="mailto:marisa.martinez@ivam.es" TargetMode="External"/><Relationship Id="rId20" Type="http://schemas.openxmlformats.org/officeDocument/2006/relationships/hyperlink" Target="mailto:Sandra.moros@ivam.es" TargetMode="External"/><Relationship Id="rId1" Type="http://schemas.openxmlformats.org/officeDocument/2006/relationships/slideLayout" Target="../slideLayouts/slideLayout92.xml"/><Relationship Id="rId6" Type="http://schemas.openxmlformats.org/officeDocument/2006/relationships/hyperlink" Target="mailto:Teresa.millet@ivam.es" TargetMode="External"/><Relationship Id="rId11" Type="http://schemas.openxmlformats.org/officeDocument/2006/relationships/hyperlink" Target="mailto:Cristina.mulinas@ivam.es" TargetMode="External"/><Relationship Id="rId5" Type="http://schemas.openxmlformats.org/officeDocument/2006/relationships/hyperlink" Target="mailto:m.jesus.folch@ivam.es" TargetMode="External"/><Relationship Id="rId15" Type="http://schemas.openxmlformats.org/officeDocument/2006/relationships/hyperlink" Target="mailto:alejandro.ituarte@ivam.es" TargetMode="External"/><Relationship Id="rId10" Type="http://schemas.openxmlformats.org/officeDocument/2006/relationships/hyperlink" Target="mailto:Juan.garcia@ivam.es" TargetMode="External"/><Relationship Id="rId19" Type="http://schemas.openxmlformats.org/officeDocument/2006/relationships/hyperlink" Target="mailto:Isidre.sabater@ivam.es" TargetMode="External"/><Relationship Id="rId4" Type="http://schemas.openxmlformats.org/officeDocument/2006/relationships/hyperlink" Target="mailto:ramon.escriva@ivam.es" TargetMode="External"/><Relationship Id="rId9" Type="http://schemas.openxmlformats.org/officeDocument/2006/relationships/hyperlink" Target="mailto:josep.salvador@ivam.es" TargetMode="External"/><Relationship Id="rId14" Type="http://schemas.openxmlformats.org/officeDocument/2006/relationships/hyperlink" Target="mailto:yolanda.montanes@ivam.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elen.aznar@ivam.es" TargetMode="External"/><Relationship Id="rId2" Type="http://schemas.openxmlformats.org/officeDocument/2006/relationships/hyperlink" Target="mailto:Juana.camps@ivam.es" TargetMode="External"/><Relationship Id="rId1" Type="http://schemas.openxmlformats.org/officeDocument/2006/relationships/slideLayout" Target="../slideLayouts/slideLayout9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icky.menor@ivam.es" TargetMode="External"/><Relationship Id="rId3" Type="http://schemas.openxmlformats.org/officeDocument/2006/relationships/hyperlink" Target="mailto:Anto.grijalvo@ivam.es" TargetMode="External"/><Relationship Id="rId7" Type="http://schemas.openxmlformats.org/officeDocument/2006/relationships/hyperlink" Target="mailto:Angeles.valiente@ivam.es" TargetMode="External"/><Relationship Id="rId2" Type="http://schemas.openxmlformats.org/officeDocument/2006/relationships/hyperlink" Target="mailto:eloisa.garcia@ivam.es" TargetMode="External"/><Relationship Id="rId1" Type="http://schemas.openxmlformats.org/officeDocument/2006/relationships/slideLayout" Target="../slideLayouts/slideLayout92.xml"/><Relationship Id="rId6" Type="http://schemas.openxmlformats.org/officeDocument/2006/relationships/hyperlink" Target="mailto:j.martinez@ivam.es" TargetMode="External"/><Relationship Id="rId5" Type="http://schemas.openxmlformats.org/officeDocument/2006/relationships/hyperlink" Target="mailto:felix.salas@ivam.es" TargetMode="External"/><Relationship Id="rId4" Type="http://schemas.openxmlformats.org/officeDocument/2006/relationships/hyperlink" Target="mailto:Irene.llacer@ivam.es" TargetMode="External"/><Relationship Id="rId9" Type="http://schemas.openxmlformats.org/officeDocument/2006/relationships/hyperlink" Target="mailto:jramon.lopez@ivam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CustomShape 1"/>
          <p:cNvSpPr/>
          <p:nvPr/>
        </p:nvSpPr>
        <p:spPr>
          <a:xfrm>
            <a:off x="3008880" y="476640"/>
            <a:ext cx="3273840" cy="652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5B3D7"/>
          </a:solidFill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DIRECTORA</a:t>
            </a:r>
            <a:endParaRPr lang="es-ES" sz="1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0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direccion@ivam.es</a:t>
            </a:r>
            <a:endParaRPr lang="es-ES" sz="1000" b="0" strike="noStrike" spc="-1" dirty="0">
              <a:latin typeface="Arial"/>
            </a:endParaRPr>
          </a:p>
        </p:txBody>
      </p:sp>
      <p:sp>
        <p:nvSpPr>
          <p:cNvPr id="502" name="CustomShape 3"/>
          <p:cNvSpPr/>
          <p:nvPr/>
        </p:nvSpPr>
        <p:spPr>
          <a:xfrm>
            <a:off x="7884058" y="341503"/>
            <a:ext cx="1205211" cy="585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SECRETARÍA DE DIRECCIÓN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 Aguilera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carmenaguilera@ivam.es</a:t>
            </a:r>
            <a:endParaRPr lang="es-ES" sz="700" b="0" strike="noStrike" spc="-1" dirty="0">
              <a:latin typeface="Arial"/>
            </a:endParaRPr>
          </a:p>
        </p:txBody>
      </p:sp>
      <p:cxnSp>
        <p:nvCxnSpPr>
          <p:cNvPr id="508" name="Line 9"/>
          <p:cNvCxnSpPr>
            <a:cxnSpLocks/>
          </p:cNvCxnSpPr>
          <p:nvPr/>
        </p:nvCxnSpPr>
        <p:spPr>
          <a:xfrm>
            <a:off x="1568880" y="2396260"/>
            <a:ext cx="0" cy="26082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09" name="Line 10"/>
          <p:cNvCxnSpPr>
            <a:cxnSpLocks/>
          </p:cNvCxnSpPr>
          <p:nvPr/>
        </p:nvCxnSpPr>
        <p:spPr>
          <a:xfrm>
            <a:off x="3585240" y="2421750"/>
            <a:ext cx="0" cy="23577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10" name="Line 11"/>
          <p:cNvCxnSpPr>
            <a:cxnSpLocks/>
          </p:cNvCxnSpPr>
          <p:nvPr/>
        </p:nvCxnSpPr>
        <p:spPr>
          <a:xfrm>
            <a:off x="6399093" y="2364223"/>
            <a:ext cx="0" cy="273137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11" name="Line 12"/>
          <p:cNvCxnSpPr>
            <a:cxnSpLocks/>
          </p:cNvCxnSpPr>
          <p:nvPr/>
        </p:nvCxnSpPr>
        <p:spPr>
          <a:xfrm>
            <a:off x="8686287" y="2369020"/>
            <a:ext cx="0" cy="28171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512" name="CustomShape 13"/>
          <p:cNvSpPr/>
          <p:nvPr/>
        </p:nvSpPr>
        <p:spPr>
          <a:xfrm>
            <a:off x="658440" y="3831166"/>
            <a:ext cx="1818720" cy="5789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TECNOLOGÍAS INFORMACIÓN Y COMUNICACIONES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Alberto Mata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alberto.mata@ivam.es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13" name="CustomShape 14"/>
          <p:cNvSpPr/>
          <p:nvPr/>
        </p:nvSpPr>
        <p:spPr>
          <a:xfrm>
            <a:off x="660240" y="2694102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GESTIÓN ADMINISTRATIVA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Livia Pérez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livia.perez@ivam.es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14" name="CustomShape 15"/>
          <p:cNvSpPr/>
          <p:nvPr/>
        </p:nvSpPr>
        <p:spPr>
          <a:xfrm>
            <a:off x="658440" y="4506053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MANTENIMIENTO Y OBRAS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Daniel Cámara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daniel.camara@ivam.es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15" name="CustomShape 16"/>
          <p:cNvSpPr/>
          <p:nvPr/>
        </p:nvSpPr>
        <p:spPr>
          <a:xfrm>
            <a:off x="658440" y="5042441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SEGURIDAD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José R López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jose.lopez@ivam.es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16" name="CustomShape 17"/>
          <p:cNvSpPr/>
          <p:nvPr/>
        </p:nvSpPr>
        <p:spPr>
          <a:xfrm>
            <a:off x="658440" y="3249452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GESTIÓN ECONÓMICA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 Monteagudo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carmen.monteagudo@ivam.es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17" name="CustomShape 18"/>
          <p:cNvSpPr/>
          <p:nvPr/>
        </p:nvSpPr>
        <p:spPr>
          <a:xfrm>
            <a:off x="5484683" y="2691163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EXPOSICIONES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Mª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Carmen Marín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carmen.marin@ivam.es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18" name="CustomShape 19"/>
          <p:cNvSpPr/>
          <p:nvPr/>
        </p:nvSpPr>
        <p:spPr>
          <a:xfrm>
            <a:off x="5484683" y="4094965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REGISTRO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Cristina </a:t>
            </a: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Mulinas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cristina.mulinas@ivam.es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19" name="CustomShape 20"/>
          <p:cNvSpPr/>
          <p:nvPr/>
        </p:nvSpPr>
        <p:spPr>
          <a:xfrm>
            <a:off x="5484683" y="4642879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RESTAURACIÓN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Maite Martínez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maite.martinez@ivam.es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20" name="CustomShape 21"/>
          <p:cNvSpPr/>
          <p:nvPr/>
        </p:nvSpPr>
        <p:spPr>
          <a:xfrm>
            <a:off x="5484683" y="3547051"/>
            <a:ext cx="18187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FOTOGRAFÍA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Juan García</a:t>
            </a:r>
            <a:br>
              <a:rPr dirty="0"/>
            </a:b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juan.garcia@ivam.es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21" name="CustomShape 22"/>
          <p:cNvSpPr/>
          <p:nvPr/>
        </p:nvSpPr>
        <p:spPr>
          <a:xfrm>
            <a:off x="7487395" y="2691163"/>
            <a:ext cx="2182320" cy="4404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ACTIVIDADES CULTURALES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</a:rPr>
              <a:t>Irene </a:t>
            </a:r>
            <a:r>
              <a:rPr lang="es-ES" sz="700" spc="-1" dirty="0" err="1">
                <a:solidFill>
                  <a:srgbClr val="000000"/>
                </a:solidFill>
                <a:latin typeface="Calibri"/>
              </a:rPr>
              <a:t>Llácer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  <a:ea typeface="Arial"/>
              </a:rPr>
              <a:t>irene.llacer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22" name="CustomShape 23"/>
          <p:cNvSpPr/>
          <p:nvPr/>
        </p:nvSpPr>
        <p:spPr>
          <a:xfrm>
            <a:off x="7487395" y="3239077"/>
            <a:ext cx="2182320" cy="5789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BIBLIOTECA Y CENTRO DE DOCUMENTACIÓN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Eloísa García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eloisa.garcia@ivam.es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23" name="CustomShape 24"/>
          <p:cNvSpPr/>
          <p:nvPr/>
        </p:nvSpPr>
        <p:spPr>
          <a:xfrm>
            <a:off x="7487395" y="4274273"/>
            <a:ext cx="2182320" cy="33273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PUBLICACIONES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  <p:sp>
        <p:nvSpPr>
          <p:cNvPr id="524" name="CustomShape 25"/>
          <p:cNvSpPr/>
          <p:nvPr/>
        </p:nvSpPr>
        <p:spPr>
          <a:xfrm>
            <a:off x="7488115" y="3930520"/>
            <a:ext cx="2181600" cy="2250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spc="-1" dirty="0">
                <a:solidFill>
                  <a:srgbClr val="000000"/>
                </a:solidFill>
                <a:latin typeface="Calibri"/>
                <a:ea typeface="Arial"/>
              </a:rPr>
              <a:t>E</a:t>
            </a: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DUCACIÓN</a:t>
            </a:r>
            <a:endParaRPr lang="es-ES" sz="900" b="0" strike="noStrike" spc="-1" dirty="0">
              <a:latin typeface="Arial"/>
            </a:endParaRPr>
          </a:p>
        </p:txBody>
      </p:sp>
      <p:sp>
        <p:nvSpPr>
          <p:cNvPr id="525" name="CustomShape 26"/>
          <p:cNvSpPr/>
          <p:nvPr/>
        </p:nvSpPr>
        <p:spPr>
          <a:xfrm>
            <a:off x="2638610" y="3274727"/>
            <a:ext cx="2182320" cy="54818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2DCDB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GESTIÓN </a:t>
            </a:r>
            <a:r>
              <a:rPr lang="es-ES" sz="900" spc="-1" dirty="0">
                <a:solidFill>
                  <a:srgbClr val="000000"/>
                </a:solidFill>
                <a:latin typeface="Calibri"/>
                <a:ea typeface="Arial"/>
              </a:rPr>
              <a:t>DE</a:t>
            </a: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PÚBLICOS</a:t>
            </a:r>
            <a:endParaRPr lang="es-E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</a:rPr>
              <a:t>Ana Valls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  <a:ea typeface="Arial"/>
              </a:rPr>
              <a:t>ana.valls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  <p:sp>
        <p:nvSpPr>
          <p:cNvPr id="526" name="CustomShape 27"/>
          <p:cNvSpPr/>
          <p:nvPr/>
        </p:nvSpPr>
        <p:spPr>
          <a:xfrm>
            <a:off x="2638610" y="2691861"/>
            <a:ext cx="2182320" cy="48662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2DCDB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0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COMUNICACIÓN</a:t>
            </a:r>
            <a:endParaRPr lang="es-ES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Juana Camps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spc="-1" dirty="0">
                <a:solidFill>
                  <a:srgbClr val="000000"/>
                </a:solidFill>
                <a:latin typeface="Calibri"/>
                <a:ea typeface="Arial"/>
              </a:rPr>
              <a:t>juana.camps@ivam.es</a:t>
            </a:r>
            <a:endParaRPr lang="es-ES" sz="8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</p:txBody>
      </p:sp>
      <p:cxnSp>
        <p:nvCxnSpPr>
          <p:cNvPr id="527" name="Line 28"/>
          <p:cNvCxnSpPr/>
          <p:nvPr/>
        </p:nvCxnSpPr>
        <p:spPr>
          <a:xfrm flipH="1">
            <a:off x="3934440" y="1646463"/>
            <a:ext cx="677880" cy="180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528" name="CustomShape 29"/>
          <p:cNvSpPr/>
          <p:nvPr/>
        </p:nvSpPr>
        <p:spPr>
          <a:xfrm>
            <a:off x="104759" y="2149560"/>
            <a:ext cx="1193288" cy="46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Administrativa de Gerencia</a:t>
            </a: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Mª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Jesús Sendra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963176611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600" spc="-1" dirty="0">
                <a:solidFill>
                  <a:srgbClr val="000000"/>
                </a:solidFill>
                <a:latin typeface="Calibri"/>
                <a:ea typeface="Arial"/>
              </a:rPr>
              <a:t>gerencia</a:t>
            </a:r>
            <a:r>
              <a:rPr lang="es-ES" sz="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29" name="CustomShape 30"/>
          <p:cNvSpPr/>
          <p:nvPr/>
        </p:nvSpPr>
        <p:spPr>
          <a:xfrm>
            <a:off x="8802754" y="968262"/>
            <a:ext cx="1030252" cy="65893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Administrativa de Dirección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30" name="CustomShape 31"/>
          <p:cNvSpPr/>
          <p:nvPr/>
        </p:nvSpPr>
        <p:spPr>
          <a:xfrm>
            <a:off x="5484683" y="3239077"/>
            <a:ext cx="1818720" cy="20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CONSERVACIÓN</a:t>
            </a:r>
            <a:endParaRPr lang="es-ES" sz="900" b="0" strike="noStrike" spc="-1" dirty="0">
              <a:latin typeface="Arial"/>
            </a:endParaRPr>
          </a:p>
        </p:txBody>
      </p:sp>
      <p:cxnSp>
        <p:nvCxnSpPr>
          <p:cNvPr id="531" name="Line 32"/>
          <p:cNvCxnSpPr/>
          <p:nvPr/>
        </p:nvCxnSpPr>
        <p:spPr>
          <a:xfrm>
            <a:off x="4601860" y="1649703"/>
            <a:ext cx="792360" cy="36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532" name="CustomShape 33"/>
          <p:cNvSpPr/>
          <p:nvPr/>
        </p:nvSpPr>
        <p:spPr>
          <a:xfrm>
            <a:off x="560520" y="1394280"/>
            <a:ext cx="3273840" cy="652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5B3D7"/>
          </a:solidFill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1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GERENTE</a:t>
            </a:r>
            <a:endParaRPr lang="es-ES" sz="1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Calibri"/>
                <a:ea typeface="Arial"/>
              </a:rPr>
              <a:t>María Ayuso</a:t>
            </a:r>
          </a:p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Calibri"/>
                <a:ea typeface="Arial"/>
              </a:rPr>
              <a:t>gerencia</a:t>
            </a:r>
            <a:r>
              <a:rPr lang="es-ES" sz="10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@ivam.es</a:t>
            </a:r>
            <a:endParaRPr lang="es-ES" sz="1000" b="0" strike="noStrike" spc="-1" dirty="0">
              <a:latin typeface="Arial"/>
            </a:endParaRPr>
          </a:p>
        </p:txBody>
      </p:sp>
      <p:sp>
        <p:nvSpPr>
          <p:cNvPr id="2" name="CustomShape 33">
            <a:extLst>
              <a:ext uri="{FF2B5EF4-FFF2-40B4-BE49-F238E27FC236}">
                <a16:creationId xmlns:a16="http://schemas.microsoft.com/office/drawing/2014/main" id="{FDCC0912-EA63-408B-B88B-716149DCC1D0}"/>
              </a:ext>
            </a:extLst>
          </p:cNvPr>
          <p:cNvSpPr/>
          <p:nvPr/>
        </p:nvSpPr>
        <p:spPr>
          <a:xfrm>
            <a:off x="5418797" y="1315843"/>
            <a:ext cx="3273840" cy="7135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5B3D7"/>
          </a:solidFill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="ctr" anchorCtr="1">
            <a:noAutofit/>
          </a:bodyPr>
          <a:lstStyle/>
          <a:p>
            <a:pPr algn="ctr">
              <a:lnSpc>
                <a:spcPct val="100000"/>
              </a:lnSpc>
            </a:pPr>
            <a:endParaRPr lang="es-ES" sz="10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endParaRPr lang="es-ES" sz="1000" b="0" strike="noStrike" spc="-1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000" b="0" strike="noStrike" spc="-1">
                <a:solidFill>
                  <a:srgbClr val="000000"/>
                </a:solidFill>
                <a:latin typeface="Calibri"/>
                <a:ea typeface="Arial"/>
              </a:rPr>
              <a:t>DIRECTORA </a:t>
            </a:r>
            <a:r>
              <a:rPr lang="es-ES" sz="10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ADJUNTA</a:t>
            </a:r>
          </a:p>
          <a:p>
            <a:pPr algn="ctr">
              <a:lnSpc>
                <a:spcPct val="100000"/>
              </a:lnSpc>
            </a:pPr>
            <a:r>
              <a:rPr lang="es-ES" sz="10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Sonia Martínez</a:t>
            </a:r>
          </a:p>
          <a:p>
            <a:pPr algn="ctr"/>
            <a:r>
              <a:rPr lang="es-ES" sz="10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direccion@ivam.es</a:t>
            </a:r>
            <a:endParaRPr lang="es-ES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100" b="0" strike="noStrike" spc="-1" dirty="0">
              <a:latin typeface="Arial"/>
            </a:endParaRPr>
          </a:p>
        </p:txBody>
      </p:sp>
      <p:cxnSp>
        <p:nvCxnSpPr>
          <p:cNvPr id="37" name="Line 2">
            <a:extLst>
              <a:ext uri="{FF2B5EF4-FFF2-40B4-BE49-F238E27FC236}">
                <a16:creationId xmlns:a16="http://schemas.microsoft.com/office/drawing/2014/main" id="{4478D7EE-2C35-44E5-8375-F630D5CCDD5D}"/>
              </a:ext>
            </a:extLst>
          </p:cNvPr>
          <p:cNvCxnSpPr>
            <a:cxnSpLocks/>
          </p:cNvCxnSpPr>
          <p:nvPr/>
        </p:nvCxnSpPr>
        <p:spPr>
          <a:xfrm>
            <a:off x="6282720" y="644738"/>
            <a:ext cx="1552779" cy="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41" name="Line 9">
            <a:extLst>
              <a:ext uri="{FF2B5EF4-FFF2-40B4-BE49-F238E27FC236}">
                <a16:creationId xmlns:a16="http://schemas.microsoft.com/office/drawing/2014/main" id="{7063AD16-5A09-4784-BF6F-5AE46D51EA40}"/>
              </a:ext>
            </a:extLst>
          </p:cNvPr>
          <p:cNvCxnSpPr>
            <a:cxnSpLocks/>
          </p:cNvCxnSpPr>
          <p:nvPr/>
        </p:nvCxnSpPr>
        <p:spPr>
          <a:xfrm>
            <a:off x="340719" y="1855798"/>
            <a:ext cx="0" cy="253802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7" name="CustomShape 8">
            <a:extLst>
              <a:ext uri="{FF2B5EF4-FFF2-40B4-BE49-F238E27FC236}">
                <a16:creationId xmlns:a16="http://schemas.microsoft.com/office/drawing/2014/main" id="{FC146DF4-1BAE-40B2-A9DC-9B44A9CDFE8D}"/>
              </a:ext>
            </a:extLst>
          </p:cNvPr>
          <p:cNvSpPr/>
          <p:nvPr/>
        </p:nvSpPr>
        <p:spPr>
          <a:xfrm flipV="1">
            <a:off x="347913" y="1810079"/>
            <a:ext cx="224952" cy="45719"/>
          </a:xfrm>
          <a:custGeom>
            <a:avLst/>
            <a:gdLst/>
            <a:ahLst/>
            <a:cxnLst/>
            <a:rect l="l" t="t" r="r" b="b"/>
            <a:pathLst>
              <a:path w="66204000" h="21600">
                <a:moveTo>
                  <a:pt x="0" y="0"/>
                </a:moveTo>
                <a:lnTo>
                  <a:pt x="662040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765FBFB-79B6-483D-AA8E-51E7D33F970D}"/>
              </a:ext>
            </a:extLst>
          </p:cNvPr>
          <p:cNvCxnSpPr/>
          <p:nvPr/>
        </p:nvCxnSpPr>
        <p:spPr>
          <a:xfrm>
            <a:off x="4613768" y="1148224"/>
            <a:ext cx="0" cy="498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513B95A-FD71-4871-9E30-A553C2D58683}"/>
              </a:ext>
            </a:extLst>
          </p:cNvPr>
          <p:cNvCxnSpPr/>
          <p:nvPr/>
        </p:nvCxnSpPr>
        <p:spPr>
          <a:xfrm>
            <a:off x="1567800" y="2421000"/>
            <a:ext cx="2032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AD2528A-C3F1-458D-B67B-D4AF391BC14A}"/>
              </a:ext>
            </a:extLst>
          </p:cNvPr>
          <p:cNvCxnSpPr/>
          <p:nvPr/>
        </p:nvCxnSpPr>
        <p:spPr>
          <a:xfrm>
            <a:off x="2478960" y="2041782"/>
            <a:ext cx="0" cy="379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9A91B63-0668-4F61-87E0-2B7ADE1EFBC9}"/>
              </a:ext>
            </a:extLst>
          </p:cNvPr>
          <p:cNvCxnSpPr>
            <a:cxnSpLocks/>
          </p:cNvCxnSpPr>
          <p:nvPr/>
        </p:nvCxnSpPr>
        <p:spPr>
          <a:xfrm>
            <a:off x="6399093" y="2364223"/>
            <a:ext cx="2293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75743AE-280C-47D7-9CE4-85C57C6C131B}"/>
              </a:ext>
            </a:extLst>
          </p:cNvPr>
          <p:cNvCxnSpPr/>
          <p:nvPr/>
        </p:nvCxnSpPr>
        <p:spPr>
          <a:xfrm>
            <a:off x="7467600" y="2009745"/>
            <a:ext cx="0" cy="35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CustomShape 1"/>
          <p:cNvSpPr/>
          <p:nvPr/>
        </p:nvSpPr>
        <p:spPr>
          <a:xfrm>
            <a:off x="1969560" y="620640"/>
            <a:ext cx="6111360" cy="88673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ADMINISTRACIÓN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latin typeface="Arial"/>
            </a:endParaRPr>
          </a:p>
        </p:txBody>
      </p:sp>
      <p:sp>
        <p:nvSpPr>
          <p:cNvPr id="534" name="CustomShape 2"/>
          <p:cNvSpPr/>
          <p:nvPr/>
        </p:nvSpPr>
        <p:spPr>
          <a:xfrm>
            <a:off x="2040480" y="1962720"/>
            <a:ext cx="16369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FCCE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GESTIÓN ECONÓMICA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35" name="CustomShape 3"/>
          <p:cNvSpPr/>
          <p:nvPr/>
        </p:nvSpPr>
        <p:spPr>
          <a:xfrm>
            <a:off x="3823920" y="1966320"/>
            <a:ext cx="18187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3CDDD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 GESTIÓN ADMINISTRATIVA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36" name="CustomShape 4"/>
          <p:cNvSpPr/>
          <p:nvPr/>
        </p:nvSpPr>
        <p:spPr>
          <a:xfrm>
            <a:off x="5834520" y="1966320"/>
            <a:ext cx="1309320" cy="4558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AC09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DPTO.  TECNOLOGÍAS INFORMACIÓN Y COMUNICACIONES</a:t>
            </a:r>
          </a:p>
        </p:txBody>
      </p:sp>
      <p:sp>
        <p:nvSpPr>
          <p:cNvPr id="537" name="CustomShape 5"/>
          <p:cNvSpPr/>
          <p:nvPr/>
        </p:nvSpPr>
        <p:spPr>
          <a:xfrm>
            <a:off x="7354080" y="1966320"/>
            <a:ext cx="1818720" cy="20962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3D69B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DPTO. MANTENIMIENTO Y OBRAS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538" name="CustomShape 6"/>
          <p:cNvSpPr/>
          <p:nvPr/>
        </p:nvSpPr>
        <p:spPr>
          <a:xfrm flipV="1">
            <a:off x="1280520" y="1721880"/>
            <a:ext cx="6984720" cy="360"/>
          </a:xfrm>
          <a:custGeom>
            <a:avLst/>
            <a:gdLst/>
            <a:ahLst/>
            <a:cxnLst/>
            <a:rect l="l" t="t" r="r" b="b"/>
            <a:pathLst>
              <a:path w="209552400" h="21600">
                <a:moveTo>
                  <a:pt x="0" y="0"/>
                </a:moveTo>
                <a:lnTo>
                  <a:pt x="2095524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539" name="CustomShape 7"/>
          <p:cNvSpPr/>
          <p:nvPr/>
        </p:nvSpPr>
        <p:spPr>
          <a:xfrm>
            <a:off x="5834520" y="2496180"/>
            <a:ext cx="1309320" cy="62512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Jefe </a:t>
            </a:r>
            <a:r>
              <a:rPr lang="es-ES" sz="700" b="1" spc="-1" dirty="0">
                <a:solidFill>
                  <a:srgbClr val="000000"/>
                </a:solidFill>
                <a:latin typeface="Calibri"/>
                <a:ea typeface="Arial"/>
              </a:rPr>
              <a:t>de Tecnologías y Comunicaciones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Alberto Mata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963176631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"/>
              </a:rPr>
              <a:t>alberto.mata@ivam.es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40" name="CustomShape 8"/>
          <p:cNvSpPr/>
          <p:nvPr/>
        </p:nvSpPr>
        <p:spPr>
          <a:xfrm>
            <a:off x="7354080" y="2256480"/>
            <a:ext cx="181872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>
                <a:solidFill>
                  <a:srgbClr val="000000"/>
                </a:solidFill>
                <a:latin typeface="Calibri"/>
                <a:ea typeface="Arial"/>
              </a:rPr>
              <a:t>Jefe Mantenimiento y Obras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</a:rPr>
              <a:t>Daniel Cámara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</a:rPr>
              <a:t>Telf. 963176636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  <a:hlinkClick r:id="rId3"/>
              </a:rPr>
              <a:t>daniel.camara@ivam.es</a:t>
            </a:r>
            <a:endParaRPr lang="es-ES" sz="700" b="0" strike="noStrike" spc="-1">
              <a:latin typeface="Arial"/>
            </a:endParaRPr>
          </a:p>
        </p:txBody>
      </p:sp>
      <p:sp>
        <p:nvSpPr>
          <p:cNvPr id="541" name="CustomShape 9"/>
          <p:cNvSpPr/>
          <p:nvPr/>
        </p:nvSpPr>
        <p:spPr>
          <a:xfrm>
            <a:off x="2041920" y="2252160"/>
            <a:ext cx="163692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FCCE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Jefa de Gestión Económica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 Monteagudo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Telf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: 963176613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4"/>
              </a:rPr>
              <a:t>carmen.monteagudo@ivam.es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42" name="CustomShape 10"/>
          <p:cNvSpPr/>
          <p:nvPr/>
        </p:nvSpPr>
        <p:spPr>
          <a:xfrm>
            <a:off x="3823560" y="2252160"/>
            <a:ext cx="181872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Jefa de Gestión Administrativa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Livia Pérez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Telf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: 963176647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5"/>
              </a:rPr>
              <a:t>livia.perez@ivam.es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43" name="CustomShape 11"/>
          <p:cNvSpPr/>
          <p:nvPr/>
        </p:nvSpPr>
        <p:spPr>
          <a:xfrm>
            <a:off x="2040840" y="2775960"/>
            <a:ext cx="163692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FCCE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de Gestión Económica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Vanesa Abad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963176648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6"/>
              </a:rPr>
              <a:t>vanesa.abad@ivam.es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44" name="CustomShape 12"/>
          <p:cNvSpPr/>
          <p:nvPr/>
        </p:nvSpPr>
        <p:spPr>
          <a:xfrm>
            <a:off x="2040840" y="3339732"/>
            <a:ext cx="163692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FCCE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Administrativa de Gestión Económica</a:t>
            </a: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Mónica </a:t>
            </a: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Bernad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963176621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  <a:ea typeface="Arial"/>
                <a:hlinkClick r:id="rId6"/>
              </a:rPr>
              <a:t>monica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6"/>
              </a:rPr>
              <a:t>.bernad@ivam.es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  <p:sp>
        <p:nvSpPr>
          <p:cNvPr id="545" name="CustomShape 13"/>
          <p:cNvSpPr/>
          <p:nvPr/>
        </p:nvSpPr>
        <p:spPr>
          <a:xfrm>
            <a:off x="3828240" y="2802594"/>
            <a:ext cx="1818720" cy="94829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Técnica de Gestión Administrativa</a:t>
            </a:r>
            <a:endParaRPr lang="es-ES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                    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   Roseta Blasco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963176625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7"/>
              </a:rPr>
              <a:t>roseta.blasco@ivam.es</a:t>
            </a:r>
            <a:endParaRPr lang="es-ES" sz="7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/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Técnica medio de Gestión Administrativa</a:t>
            </a:r>
          </a:p>
          <a:p>
            <a:pPr algn="ctr"/>
            <a:r>
              <a:rPr lang="es-ES" sz="700" strike="noStrike" spc="-1" dirty="0">
                <a:solidFill>
                  <a:srgbClr val="000000"/>
                </a:solidFill>
                <a:latin typeface="Calibri"/>
              </a:rPr>
              <a:t>Lourdes Fariñas</a:t>
            </a:r>
            <a:endParaRPr lang="es-ES" sz="70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963188640</a:t>
            </a: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  <a:ea typeface="Arial"/>
              </a:rPr>
              <a:t>Lourdes.farinas@ivam.es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46" name="CustomShape 14"/>
          <p:cNvSpPr/>
          <p:nvPr/>
        </p:nvSpPr>
        <p:spPr>
          <a:xfrm>
            <a:off x="3823560" y="5135761"/>
            <a:ext cx="1818720" cy="51740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Supervisora Auxiliares de Servicio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Patricia Marzal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963176626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  <a:ea typeface="Arial"/>
                <a:hlinkClick r:id="rId8"/>
              </a:rPr>
              <a:t>patricia.marzal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8"/>
              </a:rPr>
              <a:t>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47" name="CustomShape 15"/>
          <p:cNvSpPr/>
          <p:nvPr/>
        </p:nvSpPr>
        <p:spPr>
          <a:xfrm>
            <a:off x="5834520" y="3943418"/>
            <a:ext cx="1309320" cy="64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Informático Programador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Antonio Montiel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963176640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9"/>
              </a:rPr>
              <a:t>a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9"/>
              </a:rPr>
              <a:t>ntonio.montiel@ivam.es</a:t>
            </a:r>
            <a:endParaRPr lang="es-ES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  <p:sp>
        <p:nvSpPr>
          <p:cNvPr id="548" name="CustomShape 16"/>
          <p:cNvSpPr/>
          <p:nvPr/>
        </p:nvSpPr>
        <p:spPr>
          <a:xfrm>
            <a:off x="7354080" y="2820350"/>
            <a:ext cx="1818720" cy="301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Ingeniero Técnico Coordinador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963176651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49" name="CustomShape 17"/>
          <p:cNvSpPr/>
          <p:nvPr/>
        </p:nvSpPr>
        <p:spPr>
          <a:xfrm>
            <a:off x="7354080" y="3188809"/>
            <a:ext cx="181872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Electricista e Iluminación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Manolo Peris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963176635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0"/>
              </a:rPr>
              <a:t>manolo.peris@ivam.es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50" name="CustomShape 18"/>
          <p:cNvSpPr/>
          <p:nvPr/>
        </p:nvSpPr>
        <p:spPr>
          <a:xfrm>
            <a:off x="7208280" y="4160648"/>
            <a:ext cx="2110320" cy="75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Ayudantes de Mantenimiento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963176634  - 446632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Vicente Barberá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1"/>
              </a:rPr>
              <a:t>vicente.barbera@ivam.es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Óscar Esteban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2"/>
              </a:rPr>
              <a:t>oscar.esteban@ivam.es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Miguel García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3"/>
              </a:rPr>
              <a:t>miguel.garcia@ivam.es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Daniel </a:t>
            </a: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Llácer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4"/>
              </a:rPr>
              <a:t>daniel.llacer@ivam.e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51" name="CustomShape 19"/>
          <p:cNvSpPr/>
          <p:nvPr/>
        </p:nvSpPr>
        <p:spPr>
          <a:xfrm>
            <a:off x="7354080" y="3744399"/>
            <a:ext cx="1818720" cy="301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Electrónico y Climatización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963176662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52" name="CustomShape 20"/>
          <p:cNvSpPr/>
          <p:nvPr/>
        </p:nvSpPr>
        <p:spPr>
          <a:xfrm>
            <a:off x="5025600" y="1539360"/>
            <a:ext cx="1800" cy="195840"/>
          </a:xfrm>
          <a:custGeom>
            <a:avLst/>
            <a:gdLst/>
            <a:ahLst/>
            <a:cxnLst/>
            <a:rect l="l" t="t" r="r" b="b"/>
            <a:pathLst>
              <a:path w="21600" h="1962000">
                <a:moveTo>
                  <a:pt x="0" y="0"/>
                </a:moveTo>
                <a:lnTo>
                  <a:pt x="21600" y="1962000"/>
                </a:lnTo>
              </a:path>
            </a:pathLst>
          </a:custGeom>
          <a:noFill/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cxnSp>
        <p:nvCxnSpPr>
          <p:cNvPr id="553" name="Line 21"/>
          <p:cNvCxnSpPr/>
          <p:nvPr/>
        </p:nvCxnSpPr>
        <p:spPr>
          <a:xfrm flipH="1">
            <a:off x="6391440" y="1720440"/>
            <a:ext cx="2160" cy="19692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54" name="Line 22"/>
          <p:cNvCxnSpPr/>
          <p:nvPr/>
        </p:nvCxnSpPr>
        <p:spPr>
          <a:xfrm flipH="1">
            <a:off x="4735440" y="1720440"/>
            <a:ext cx="1800" cy="19692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55" name="Line 23"/>
          <p:cNvCxnSpPr/>
          <p:nvPr/>
        </p:nvCxnSpPr>
        <p:spPr>
          <a:xfrm flipH="1">
            <a:off x="2863080" y="1720440"/>
            <a:ext cx="2160" cy="19692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56" name="Line 24"/>
          <p:cNvCxnSpPr/>
          <p:nvPr/>
        </p:nvCxnSpPr>
        <p:spPr>
          <a:xfrm flipH="1">
            <a:off x="8263800" y="1720440"/>
            <a:ext cx="1800" cy="19692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557" name="CustomShape 25"/>
          <p:cNvSpPr/>
          <p:nvPr/>
        </p:nvSpPr>
        <p:spPr>
          <a:xfrm>
            <a:off x="5973840" y="3193209"/>
            <a:ext cx="1030680" cy="64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informático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de sistemas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Rafael Estruch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963176639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5"/>
              </a:rPr>
              <a:t>rafael.estruch@ivam.es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58" name="CustomShape 26"/>
          <p:cNvSpPr/>
          <p:nvPr/>
        </p:nvSpPr>
        <p:spPr>
          <a:xfrm>
            <a:off x="660240" y="1954800"/>
            <a:ext cx="123660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4BD97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 SEGURIDAD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59" name="CustomShape 27"/>
          <p:cNvSpPr/>
          <p:nvPr/>
        </p:nvSpPr>
        <p:spPr>
          <a:xfrm>
            <a:off x="660240" y="2252160"/>
            <a:ext cx="123660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>
                <a:solidFill>
                  <a:srgbClr val="000000"/>
                </a:solidFill>
                <a:latin typeface="Calibri"/>
                <a:ea typeface="Arial"/>
              </a:rPr>
              <a:t>Director de Seguridad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</a:rPr>
              <a:t>José Ramón López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</a:rPr>
              <a:t>Telf: 963176624 </a:t>
            </a: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  <a:hlinkClick r:id="rId16"/>
              </a:rPr>
              <a:t>jose.lopez@ivam.es</a:t>
            </a:r>
            <a:endParaRPr lang="es-ES" sz="700" b="0" strike="noStrike" spc="-1">
              <a:latin typeface="Arial"/>
            </a:endParaRPr>
          </a:p>
        </p:txBody>
      </p:sp>
      <p:cxnSp>
        <p:nvCxnSpPr>
          <p:cNvPr id="560" name="Line 28"/>
          <p:cNvCxnSpPr/>
          <p:nvPr/>
        </p:nvCxnSpPr>
        <p:spPr>
          <a:xfrm flipH="1">
            <a:off x="1279080" y="1710720"/>
            <a:ext cx="1800" cy="20664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561" name="CustomShape 29"/>
          <p:cNvSpPr/>
          <p:nvPr/>
        </p:nvSpPr>
        <p:spPr>
          <a:xfrm>
            <a:off x="3823560" y="3810816"/>
            <a:ext cx="1818720" cy="129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Administrativas/os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Mª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Dolores </a:t>
            </a: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Chiner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963176632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7"/>
              </a:rPr>
              <a:t>lola.chiner@ivam.es</a:t>
            </a:r>
            <a:endParaRPr lang="es-ES" sz="7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endParaRPr lang="es-ES" sz="5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Ana García                            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 963176638	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68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8"/>
              </a:rPr>
              <a:t>ana.garcia@ivam.es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       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68000"/>
              </a:lnSpc>
            </a:pP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68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Luis Royo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68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963176663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68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9"/>
              </a:rPr>
              <a:t>luis.royo@ivam.es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  <p:sp>
        <p:nvSpPr>
          <p:cNvPr id="562" name="CustomShape 30"/>
          <p:cNvSpPr/>
          <p:nvPr/>
        </p:nvSpPr>
        <p:spPr>
          <a:xfrm>
            <a:off x="3823560" y="5711055"/>
            <a:ext cx="1818720" cy="66748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FE7F5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2800" tIns="41400" rIns="82800" bIns="41400" anchor="ctr" anchorCtr="1">
            <a:noAutofit/>
          </a:bodyPr>
          <a:lstStyle/>
          <a:p>
            <a:pPr algn="ctr">
              <a:lnSpc>
                <a:spcPct val="100000"/>
              </a:lnSpc>
            </a:pPr>
            <a:endParaRPr lang="es-ES" sz="700" b="1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Auxiliares de Servicio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963176650 - 963188641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Teresa García teresa.garci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0"/>
              </a:rPr>
              <a:t>a@ivam.es</a:t>
            </a:r>
            <a:endParaRPr lang="es-ES" sz="700" b="0" strike="noStrike" spc="-1" dirty="0">
              <a:latin typeface="Arial"/>
            </a:endParaRPr>
          </a:p>
          <a:p>
            <a:pPr algn="ctr"/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Marina Sarrión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1"/>
              </a:rPr>
              <a:t>marina.sarrion@ivam.es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  <p:sp>
        <p:nvSpPr>
          <p:cNvPr id="5" name="CustomShape 12">
            <a:extLst>
              <a:ext uri="{FF2B5EF4-FFF2-40B4-BE49-F238E27FC236}">
                <a16:creationId xmlns:a16="http://schemas.microsoft.com/office/drawing/2014/main" id="{BEABDD9C-0E9D-479D-83BC-78BC6C92075F}"/>
              </a:ext>
            </a:extLst>
          </p:cNvPr>
          <p:cNvSpPr/>
          <p:nvPr/>
        </p:nvSpPr>
        <p:spPr>
          <a:xfrm>
            <a:off x="2051194" y="3962648"/>
            <a:ext cx="1636920" cy="39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FCCE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Auxiliar de Servicio</a:t>
            </a: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Ángel López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6"/>
              </a:rPr>
              <a:t>angel.lopez@ivam.es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CustomShape 1"/>
          <p:cNvSpPr/>
          <p:nvPr/>
        </p:nvSpPr>
        <p:spPr>
          <a:xfrm>
            <a:off x="2113200" y="498181"/>
            <a:ext cx="6111360" cy="88673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COLECCIÓN Y EXPOSICIONES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latin typeface="Arial"/>
            </a:endParaRPr>
          </a:p>
        </p:txBody>
      </p:sp>
      <p:sp>
        <p:nvSpPr>
          <p:cNvPr id="564" name="CustomShape 2"/>
          <p:cNvSpPr/>
          <p:nvPr/>
        </p:nvSpPr>
        <p:spPr>
          <a:xfrm>
            <a:off x="887760" y="2321280"/>
            <a:ext cx="196488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CONSERVACIÓN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65" name="CustomShape 3"/>
          <p:cNvSpPr/>
          <p:nvPr/>
        </p:nvSpPr>
        <p:spPr>
          <a:xfrm>
            <a:off x="5422680" y="2350080"/>
            <a:ext cx="16009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REGISTRO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66" name="CustomShape 4"/>
          <p:cNvSpPr/>
          <p:nvPr/>
        </p:nvSpPr>
        <p:spPr>
          <a:xfrm>
            <a:off x="7744320" y="2328120"/>
            <a:ext cx="16009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RESTAURACIÓN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67" name="CustomShape 5"/>
          <p:cNvSpPr/>
          <p:nvPr/>
        </p:nvSpPr>
        <p:spPr>
          <a:xfrm>
            <a:off x="3296880" y="2345760"/>
            <a:ext cx="16009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6D9F1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FOTOGRAFÍA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68" name="CustomShape 6"/>
          <p:cNvSpPr/>
          <p:nvPr/>
        </p:nvSpPr>
        <p:spPr>
          <a:xfrm>
            <a:off x="1869480" y="3201352"/>
            <a:ext cx="1310760" cy="61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Técnica Exposiciones y  Acción Exterior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Raquel Gutiérrez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963176643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"/>
              </a:rPr>
              <a:t>raquel.gutierrez@ivam.es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69" name="CustomShape 7"/>
          <p:cNvSpPr/>
          <p:nvPr/>
        </p:nvSpPr>
        <p:spPr>
          <a:xfrm>
            <a:off x="488520" y="2647440"/>
            <a:ext cx="1309320" cy="252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Conservadores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Marta Arroyo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963176606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3"/>
              </a:rPr>
              <a:t>marta.arroyo@ivam.es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Ramón Escrivá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963176649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4"/>
              </a:rPr>
              <a:t>ramon.escriva@ivam.es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Mª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Jesús Folch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963176609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5"/>
              </a:rPr>
              <a:t>m.jesus.folch@ivam.es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Teresa Millet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963176642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6"/>
              </a:rPr>
              <a:t>teresa.millet@ivam.es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Maíta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Cañamás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963176607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7"/>
              </a:rPr>
              <a:t>maita.canamas@ivam.es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Irene Bonilla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963176654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8"/>
              </a:rPr>
              <a:t>irene.bonilla@ivam.es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Josep Salvador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963176641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9"/>
              </a:rPr>
              <a:t>josep.salvador@ivam.es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0" name="CustomShape 8"/>
          <p:cNvSpPr/>
          <p:nvPr/>
        </p:nvSpPr>
        <p:spPr>
          <a:xfrm>
            <a:off x="3514320" y="2647440"/>
            <a:ext cx="116460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6D9F1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Jefe de Fotografía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Juan García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963176630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0"/>
              </a:rPr>
              <a:t>juan.garcia@ivam.es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1" name="CustomShape 9"/>
          <p:cNvSpPr/>
          <p:nvPr/>
        </p:nvSpPr>
        <p:spPr>
          <a:xfrm>
            <a:off x="5422680" y="2647440"/>
            <a:ext cx="1600920" cy="51740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Jefa de Registro</a:t>
            </a:r>
            <a:endParaRPr lang="es-ES" sz="7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Cristina </a:t>
            </a: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Mulinas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963176618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1"/>
              </a:rPr>
              <a:t>cristina.mulinas@ivam.es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2" name="CustomShape 10"/>
          <p:cNvSpPr/>
          <p:nvPr/>
        </p:nvSpPr>
        <p:spPr>
          <a:xfrm>
            <a:off x="7817400" y="2647440"/>
            <a:ext cx="1454760" cy="50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>
                <a:solidFill>
                  <a:srgbClr val="000000"/>
                </a:solidFill>
                <a:latin typeface="Calibri"/>
                <a:ea typeface="Arial"/>
              </a:rPr>
              <a:t>Jefa de Restauración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</a:rPr>
              <a:t>Maite Martínez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</a:rPr>
              <a:t>Telf. 963176645</a:t>
            </a:r>
            <a:endParaRPr lang="es-ES" sz="7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>
                <a:solidFill>
                  <a:srgbClr val="000000"/>
                </a:solidFill>
                <a:latin typeface="Calibri"/>
                <a:ea typeface="Arial"/>
                <a:hlinkClick r:id="rId12"/>
              </a:rPr>
              <a:t>maite.martinez@ivam.es</a:t>
            </a:r>
            <a:endParaRPr lang="es-ES" sz="700" b="0" strike="noStrike" spc="-1">
              <a:latin typeface="Arial"/>
            </a:endParaRPr>
          </a:p>
        </p:txBody>
      </p:sp>
      <p:sp>
        <p:nvSpPr>
          <p:cNvPr id="573" name="CustomShape 11"/>
          <p:cNvSpPr/>
          <p:nvPr/>
        </p:nvSpPr>
        <p:spPr>
          <a:xfrm>
            <a:off x="4808880" y="3183596"/>
            <a:ext cx="1386000" cy="536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Registradores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Pepe Talavera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963176616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3"/>
              </a:rPr>
              <a:t>Pepe.talavera@ivam.es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4" name="CustomShape 12"/>
          <p:cNvSpPr/>
          <p:nvPr/>
        </p:nvSpPr>
        <p:spPr>
          <a:xfrm>
            <a:off x="6253920" y="3183596"/>
            <a:ext cx="1386000" cy="62512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Técnica de Registro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(Jefe de Almacén/Montaje)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Jorge García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963176658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4"/>
              </a:rPr>
              <a:t>Jorge.garcia@ivam.es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5" name="CustomShape 13"/>
          <p:cNvSpPr/>
          <p:nvPr/>
        </p:nvSpPr>
        <p:spPr>
          <a:xfrm>
            <a:off x="4808880" y="3753360"/>
            <a:ext cx="1386000" cy="86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Administrativas/os de Registro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Alejandro Ituarte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963176615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5"/>
              </a:rPr>
              <a:t>alejandro.ituarte@ivam.es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Yolanda Montañés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963176637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6"/>
              </a:rPr>
              <a:t>yolanda.montanes@ivam.es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6" name="CustomShape 14"/>
          <p:cNvSpPr/>
          <p:nvPr/>
        </p:nvSpPr>
        <p:spPr>
          <a:xfrm>
            <a:off x="6253920" y="3832902"/>
            <a:ext cx="1381320" cy="75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Ayudantes de Almacén/Montaje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424550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Salvador Escrivá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7"/>
              </a:rPr>
              <a:t>salvador.escriva@ivam.es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Antonio Romero 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8"/>
              </a:rPr>
              <a:t>antonio.romero@ivam.es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7" name="CustomShape 15"/>
          <p:cNvSpPr/>
          <p:nvPr/>
        </p:nvSpPr>
        <p:spPr>
          <a:xfrm>
            <a:off x="7817400" y="3189716"/>
            <a:ext cx="1454760" cy="446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Restaurador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Isidre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Sabater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963176629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9"/>
              </a:rPr>
              <a:t>isidre.sabater@ivam.es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78" name="CustomShape 16"/>
          <p:cNvSpPr/>
          <p:nvPr/>
        </p:nvSpPr>
        <p:spPr>
          <a:xfrm>
            <a:off x="7817400" y="3708610"/>
            <a:ext cx="1454760" cy="266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Ayudante de Restauración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700" b="0" strike="noStrike" spc="-1" dirty="0">
              <a:latin typeface="Arial"/>
            </a:endParaRPr>
          </a:p>
        </p:txBody>
      </p:sp>
      <p:cxnSp>
        <p:nvCxnSpPr>
          <p:cNvPr id="579" name="Line 17"/>
          <p:cNvCxnSpPr/>
          <p:nvPr/>
        </p:nvCxnSpPr>
        <p:spPr>
          <a:xfrm>
            <a:off x="1869480" y="1989000"/>
            <a:ext cx="1800" cy="26100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80" name="Line 18"/>
          <p:cNvCxnSpPr/>
          <p:nvPr/>
        </p:nvCxnSpPr>
        <p:spPr>
          <a:xfrm flipH="1">
            <a:off x="4096440" y="1989000"/>
            <a:ext cx="2160" cy="26100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81" name="Line 19"/>
          <p:cNvCxnSpPr/>
          <p:nvPr/>
        </p:nvCxnSpPr>
        <p:spPr>
          <a:xfrm>
            <a:off x="6204240" y="1989000"/>
            <a:ext cx="2160" cy="26100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82" name="Line 20"/>
          <p:cNvCxnSpPr/>
          <p:nvPr/>
        </p:nvCxnSpPr>
        <p:spPr>
          <a:xfrm>
            <a:off x="8526240" y="1989000"/>
            <a:ext cx="1800" cy="26244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583" name="CustomShape 21"/>
          <p:cNvSpPr/>
          <p:nvPr/>
        </p:nvSpPr>
        <p:spPr>
          <a:xfrm>
            <a:off x="578520" y="5231875"/>
            <a:ext cx="1148040" cy="61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Conservadora de obras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Fotográficas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Sandra Moros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Telf. 963176619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Arial"/>
                <a:ea typeface="Arial"/>
                <a:hlinkClick r:id="rId20"/>
              </a:rPr>
              <a:t>sandra.moros@ivam.es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84" name="CustomShape 22"/>
          <p:cNvSpPr/>
          <p:nvPr/>
        </p:nvSpPr>
        <p:spPr>
          <a:xfrm>
            <a:off x="1870560" y="2647440"/>
            <a:ext cx="1309320" cy="51740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Jefa de Exposiciones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Mª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Carmen Marín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Telf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963176656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1"/>
              </a:rPr>
              <a:t>carmen.marin@ivam.es</a:t>
            </a:r>
            <a:endParaRPr lang="es-ES" sz="7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</p:txBody>
      </p:sp>
      <p:sp>
        <p:nvSpPr>
          <p:cNvPr id="585" name="CustomShape 23"/>
          <p:cNvSpPr/>
          <p:nvPr/>
        </p:nvSpPr>
        <p:spPr>
          <a:xfrm>
            <a:off x="7817400" y="4054808"/>
            <a:ext cx="1454760" cy="51740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7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Auxiliar de Servicios</a:t>
            </a:r>
          </a:p>
          <a:p>
            <a:pPr algn="ctr">
              <a:lnSpc>
                <a:spcPct val="100000"/>
              </a:lnSpc>
            </a:pPr>
            <a:r>
              <a:rPr lang="es-ES" sz="700" spc="-1" dirty="0">
                <a:solidFill>
                  <a:srgbClr val="000000"/>
                </a:solidFill>
                <a:latin typeface="Calibri"/>
              </a:rPr>
              <a:t>Patricia Marzal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963176626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19"/>
              </a:rPr>
              <a:t>patricia.marzal@ivam.es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s-ES" sz="700" b="0" strike="noStrike" spc="-1" dirty="0">
              <a:latin typeface="Arial"/>
            </a:endParaRPr>
          </a:p>
        </p:txBody>
      </p:sp>
      <p:cxnSp>
        <p:nvCxnSpPr>
          <p:cNvPr id="586" name="Line 24"/>
          <p:cNvCxnSpPr>
            <a:cxnSpLocks/>
          </p:cNvCxnSpPr>
          <p:nvPr/>
        </p:nvCxnSpPr>
        <p:spPr>
          <a:xfrm>
            <a:off x="5168880" y="1384917"/>
            <a:ext cx="0" cy="577083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87" name="Line 25"/>
          <p:cNvCxnSpPr/>
          <p:nvPr/>
        </p:nvCxnSpPr>
        <p:spPr>
          <a:xfrm>
            <a:off x="1866240" y="1989000"/>
            <a:ext cx="6660360" cy="360"/>
          </a:xfrm>
          <a:prstGeom prst="straightConnector1">
            <a:avLst/>
          </a:prstGeom>
          <a:ln w="9360">
            <a:solidFill>
              <a:srgbClr val="4A7EBB"/>
            </a:solidFill>
            <a:rou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CustomShape 1"/>
          <p:cNvSpPr/>
          <p:nvPr/>
        </p:nvSpPr>
        <p:spPr>
          <a:xfrm>
            <a:off x="1443600" y="552600"/>
            <a:ext cx="6984000" cy="917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COMUNICACIÓN Y REDES SOCIALES</a:t>
            </a:r>
          </a:p>
          <a:p>
            <a:pPr algn="ctr"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</p:txBody>
      </p:sp>
      <p:sp>
        <p:nvSpPr>
          <p:cNvPr id="589" name="CustomShape 2"/>
          <p:cNvSpPr/>
          <p:nvPr/>
        </p:nvSpPr>
        <p:spPr>
          <a:xfrm>
            <a:off x="2203200" y="2369350"/>
            <a:ext cx="196308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COMUNICACIÓN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590" name="CustomShape 3"/>
          <p:cNvSpPr/>
          <p:nvPr/>
        </p:nvSpPr>
        <p:spPr>
          <a:xfrm>
            <a:off x="5695920" y="2370063"/>
            <a:ext cx="1964880" cy="20962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DPTO. GESTIÓN DE PÚBLICOS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591" name="CustomShape 4"/>
          <p:cNvSpPr/>
          <p:nvPr/>
        </p:nvSpPr>
        <p:spPr>
          <a:xfrm>
            <a:off x="2194920" y="2681743"/>
            <a:ext cx="1962000" cy="5789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Jefa de Comunicació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n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Juana Camps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963176644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"/>
              </a:rPr>
              <a:t>juana.camps@ivam.es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592" name="CustomShape 5"/>
          <p:cNvSpPr/>
          <p:nvPr/>
        </p:nvSpPr>
        <p:spPr>
          <a:xfrm>
            <a:off x="2202300" y="3327287"/>
            <a:ext cx="1964880" cy="7020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Técnica de Prensa y Redes Sociales</a:t>
            </a: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 Valero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963176610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"/>
              </a:rPr>
              <a:t>carmen.valero@ivam.es</a:t>
            </a:r>
            <a:endParaRPr lang="es-ES" sz="800" b="1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endParaRPr lang="es-ES" sz="800" b="1" strike="noStrike" spc="-1" dirty="0">
              <a:solidFill>
                <a:srgbClr val="000000"/>
              </a:solidFill>
              <a:latin typeface="Calibri"/>
              <a:ea typeface="Arial"/>
            </a:endParaRPr>
          </a:p>
        </p:txBody>
      </p:sp>
      <p:sp>
        <p:nvSpPr>
          <p:cNvPr id="593" name="CustomShape 6"/>
          <p:cNvSpPr/>
          <p:nvPr/>
        </p:nvSpPr>
        <p:spPr>
          <a:xfrm>
            <a:off x="5695200" y="2675662"/>
            <a:ext cx="1965600" cy="57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de Gestión de Públicos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Belén Aznar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963176652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3"/>
              </a:rPr>
              <a:t>belen.aznar@ivam.es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594" name="CustomShape 7"/>
          <p:cNvSpPr/>
          <p:nvPr/>
        </p:nvSpPr>
        <p:spPr>
          <a:xfrm>
            <a:off x="2203200" y="4095943"/>
            <a:ext cx="1964880" cy="5635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Administrativa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Carmen Simón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963176604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     carmen.simon@ivam.es</a:t>
            </a:r>
            <a:endParaRPr lang="es-ES" sz="700" b="0" strike="noStrike" spc="-1" dirty="0">
              <a:latin typeface="Arial"/>
            </a:endParaRPr>
          </a:p>
        </p:txBody>
      </p:sp>
      <p:sp>
        <p:nvSpPr>
          <p:cNvPr id="595" name="CustomShape 8"/>
          <p:cNvSpPr/>
          <p:nvPr/>
        </p:nvSpPr>
        <p:spPr>
          <a:xfrm>
            <a:off x="3207000" y="1962944"/>
            <a:ext cx="3492000" cy="1800"/>
          </a:xfrm>
          <a:custGeom>
            <a:avLst/>
            <a:gdLst/>
            <a:ahLst/>
            <a:cxnLst/>
            <a:rect l="l" t="t" r="r" b="b"/>
            <a:pathLst>
              <a:path w="34923600" h="21600">
                <a:moveTo>
                  <a:pt x="0" y="0"/>
                </a:moveTo>
                <a:lnTo>
                  <a:pt x="34923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cxnSp>
        <p:nvCxnSpPr>
          <p:cNvPr id="596" name="Line 9"/>
          <p:cNvCxnSpPr/>
          <p:nvPr/>
        </p:nvCxnSpPr>
        <p:spPr>
          <a:xfrm>
            <a:off x="3189838" y="1955362"/>
            <a:ext cx="720" cy="32760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97" name="Line 10"/>
          <p:cNvCxnSpPr/>
          <p:nvPr/>
        </p:nvCxnSpPr>
        <p:spPr>
          <a:xfrm>
            <a:off x="6680520" y="1964239"/>
            <a:ext cx="1080" cy="32760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cxnSp>
        <p:nvCxnSpPr>
          <p:cNvPr id="599" name="Line 12"/>
          <p:cNvCxnSpPr>
            <a:cxnSpLocks/>
          </p:cNvCxnSpPr>
          <p:nvPr/>
        </p:nvCxnSpPr>
        <p:spPr>
          <a:xfrm>
            <a:off x="4930920" y="1452600"/>
            <a:ext cx="360" cy="47952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CustomShape 1"/>
          <p:cNvSpPr/>
          <p:nvPr/>
        </p:nvSpPr>
        <p:spPr>
          <a:xfrm>
            <a:off x="1352520" y="476640"/>
            <a:ext cx="6985440" cy="88673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ACTIVIDADES Y PROGRAMAS CULTURALES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latin typeface="Arial"/>
            </a:endParaRPr>
          </a:p>
        </p:txBody>
      </p:sp>
      <p:sp>
        <p:nvSpPr>
          <p:cNvPr id="601" name="CustomShape 2"/>
          <p:cNvSpPr/>
          <p:nvPr/>
        </p:nvSpPr>
        <p:spPr>
          <a:xfrm>
            <a:off x="2896560" y="2120760"/>
            <a:ext cx="18187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7DEE8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BIBLIOTECA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602" name="CustomShape 3"/>
          <p:cNvSpPr/>
          <p:nvPr/>
        </p:nvSpPr>
        <p:spPr>
          <a:xfrm>
            <a:off x="4987440" y="2118600"/>
            <a:ext cx="18187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CC1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 DE PUBLICACIONES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603" name="CustomShape 4"/>
          <p:cNvSpPr/>
          <p:nvPr/>
        </p:nvSpPr>
        <p:spPr>
          <a:xfrm>
            <a:off x="2896920" y="2521440"/>
            <a:ext cx="1818720" cy="7020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Jefa de Biblioteca y Centro de Documentación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Eloisa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García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963176608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2"/>
              </a:rPr>
              <a:t>eloisa.garcia@ivam.es</a:t>
            </a:r>
            <a:endParaRPr lang="es-ES" sz="800" spc="-1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604" name="CustomShape 5"/>
          <p:cNvSpPr/>
          <p:nvPr/>
        </p:nvSpPr>
        <p:spPr>
          <a:xfrm>
            <a:off x="2896560" y="3248750"/>
            <a:ext cx="1818720" cy="57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Bibliotecaria-Documentalista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Antonieta </a:t>
            </a:r>
            <a:r>
              <a:rPr lang="es-ES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Grijalvo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963176605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3"/>
              </a:rPr>
              <a:t>anto.grijalvo@ivam.es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05" name="CustomShape 6"/>
          <p:cNvSpPr/>
          <p:nvPr/>
        </p:nvSpPr>
        <p:spPr>
          <a:xfrm>
            <a:off x="708480" y="2517120"/>
            <a:ext cx="1818720" cy="5635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Jefa de Actividades Culturales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Irene </a:t>
            </a:r>
            <a:r>
              <a:rPr lang="es-ES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Llácer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Tlf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963176668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4"/>
              </a:rPr>
              <a:t>irene.llacer@ivam.es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06" name="CustomShape 7"/>
          <p:cNvSpPr/>
          <p:nvPr/>
        </p:nvSpPr>
        <p:spPr>
          <a:xfrm>
            <a:off x="704520" y="2120760"/>
            <a:ext cx="1818720" cy="18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latin typeface="Calibri"/>
                <a:ea typeface="Arial"/>
              </a:rPr>
              <a:t>DPTO.  ACTIVIDADES CULTURALES</a:t>
            </a:r>
            <a:endParaRPr lang="es-ES" sz="800" b="0" strike="noStrike" spc="-1">
              <a:latin typeface="Arial"/>
            </a:endParaRPr>
          </a:p>
        </p:txBody>
      </p:sp>
      <p:sp>
        <p:nvSpPr>
          <p:cNvPr id="607" name="CustomShape 8"/>
          <p:cNvSpPr/>
          <p:nvPr/>
        </p:nvSpPr>
        <p:spPr>
          <a:xfrm>
            <a:off x="7251840" y="2120760"/>
            <a:ext cx="1818720" cy="20962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7E4BD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DPTO.  EDUCACIÓN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08" name="CustomShape 9"/>
          <p:cNvSpPr/>
          <p:nvPr/>
        </p:nvSpPr>
        <p:spPr>
          <a:xfrm>
            <a:off x="2896560" y="3876932"/>
            <a:ext cx="1818720" cy="5635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Auxiliar de Servicios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Félix Salas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Tlf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963176661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5"/>
              </a:rPr>
              <a:t>felix.salas@ivam.es</a:t>
            </a:r>
            <a:endParaRPr lang="es-ES" sz="7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</p:txBody>
      </p:sp>
      <p:sp>
        <p:nvSpPr>
          <p:cNvPr id="609" name="CustomShape 10"/>
          <p:cNvSpPr/>
          <p:nvPr/>
        </p:nvSpPr>
        <p:spPr>
          <a:xfrm>
            <a:off x="7252560" y="2516400"/>
            <a:ext cx="1818720" cy="5789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de Educación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J. A. Martínez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963176653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6"/>
              </a:rPr>
              <a:t>jose.martinez@ivam.es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11" name="CustomShape 12"/>
          <p:cNvSpPr/>
          <p:nvPr/>
        </p:nvSpPr>
        <p:spPr>
          <a:xfrm>
            <a:off x="712440" y="3204360"/>
            <a:ext cx="1818720" cy="5789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de Actividades Culturales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Mª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Ángeles Valiente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963176657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7"/>
              </a:rPr>
              <a:t>angeles.valiente@ivam.es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12" name="CustomShape 13"/>
          <p:cNvSpPr/>
          <p:nvPr/>
        </p:nvSpPr>
        <p:spPr>
          <a:xfrm>
            <a:off x="4988160" y="2516400"/>
            <a:ext cx="1818720" cy="33273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6E0E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Jefe de Publicaciones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963176623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13" name="CustomShape 14"/>
          <p:cNvSpPr/>
          <p:nvPr/>
        </p:nvSpPr>
        <p:spPr>
          <a:xfrm>
            <a:off x="4988160" y="3204360"/>
            <a:ext cx="1818720" cy="4558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6E0E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Técnico de Publicaciones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963176622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</p:txBody>
      </p:sp>
      <p:sp>
        <p:nvSpPr>
          <p:cNvPr id="614" name="CustomShape 15"/>
          <p:cNvSpPr/>
          <p:nvPr/>
        </p:nvSpPr>
        <p:spPr>
          <a:xfrm>
            <a:off x="4988160" y="4554550"/>
            <a:ext cx="1818720" cy="33273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6E0E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Encargada Almacén de Publicaciones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800" b="0" strike="noStrike" spc="-1" dirty="0">
              <a:latin typeface="Arial"/>
            </a:endParaRPr>
          </a:p>
        </p:txBody>
      </p:sp>
      <p:sp>
        <p:nvSpPr>
          <p:cNvPr id="615" name="CustomShape 16"/>
          <p:cNvSpPr/>
          <p:nvPr/>
        </p:nvSpPr>
        <p:spPr>
          <a:xfrm>
            <a:off x="4988160" y="3876930"/>
            <a:ext cx="1818720" cy="5789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6E0E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Ayudante de Publicaciones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Mª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Victoria Menor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Telf. 963176633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8"/>
              </a:rPr>
              <a:t>vicky.menor@ivam.es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16" name="CustomShape 17"/>
          <p:cNvSpPr/>
          <p:nvPr/>
        </p:nvSpPr>
        <p:spPr>
          <a:xfrm>
            <a:off x="4988160" y="4972546"/>
            <a:ext cx="1818720" cy="87134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6E0E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Auxiliar de Servicios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Juan Ramón López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Tlf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963176664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  <a:hlinkClick r:id="rId9"/>
              </a:rPr>
              <a:t>jramon.lopez@ivam.es</a:t>
            </a:r>
            <a:endParaRPr lang="es-ES" sz="7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Josué </a:t>
            </a: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Domene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Tlf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963176664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600" b="0" strike="noStrike" spc="-1" dirty="0">
                <a:solidFill>
                  <a:srgbClr val="000000"/>
                </a:solidFill>
                <a:latin typeface="Calibri"/>
                <a:ea typeface="Arial"/>
                <a:hlinkClick r:id="rId9"/>
              </a:rPr>
              <a:t>Josue.domene@ivam.es</a:t>
            </a:r>
            <a:endParaRPr lang="es-ES" sz="7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</p:txBody>
      </p:sp>
      <p:sp>
        <p:nvSpPr>
          <p:cNvPr id="617" name="CustomShape 18"/>
          <p:cNvSpPr/>
          <p:nvPr/>
        </p:nvSpPr>
        <p:spPr>
          <a:xfrm>
            <a:off x="7252560" y="3204360"/>
            <a:ext cx="1818720" cy="5635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800" tIns="42840" rIns="82800" bIns="42840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8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Técnicas Descentralizado de Educación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Encarnación Martínez</a:t>
            </a:r>
            <a:endParaRPr lang="es-ES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7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Tlf</a:t>
            </a:r>
            <a:r>
              <a:rPr lang="es-ES" sz="7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963176666</a:t>
            </a:r>
            <a:endParaRPr lang="es-ES" sz="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  <a:hlinkClick r:id="rId6"/>
              </a:rPr>
              <a:t>encar.martinez@ivam.es</a:t>
            </a:r>
            <a:r>
              <a:rPr lang="es-ES" sz="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s-ES" sz="800" b="0" strike="noStrike" spc="-1" dirty="0">
              <a:latin typeface="Arial"/>
            </a:endParaRPr>
          </a:p>
        </p:txBody>
      </p:sp>
      <p:sp>
        <p:nvSpPr>
          <p:cNvPr id="618" name="CustomShape 19"/>
          <p:cNvSpPr/>
          <p:nvPr/>
        </p:nvSpPr>
        <p:spPr>
          <a:xfrm>
            <a:off x="1605960" y="1721160"/>
            <a:ext cx="6547680" cy="1440"/>
          </a:xfrm>
          <a:custGeom>
            <a:avLst/>
            <a:gdLst/>
            <a:ahLst/>
            <a:cxnLst/>
            <a:rect l="l" t="t" r="r" b="b"/>
            <a:pathLst>
              <a:path w="78576480" h="21600">
                <a:moveTo>
                  <a:pt x="0" y="0"/>
                </a:moveTo>
                <a:lnTo>
                  <a:pt x="7857648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cxnSp>
        <p:nvCxnSpPr>
          <p:cNvPr id="619" name="Line 20"/>
          <p:cNvCxnSpPr>
            <a:stCxn id="618" idx="0"/>
            <a:endCxn id="606" idx="0"/>
          </p:cNvCxnSpPr>
          <p:nvPr/>
        </p:nvCxnSpPr>
        <p:spPr>
          <a:xfrm>
            <a:off x="1605960" y="1721160"/>
            <a:ext cx="8280" cy="39996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type="triangle" w="med" len="med"/>
          </a:ln>
        </p:spPr>
      </p:cxnSp>
      <p:sp>
        <p:nvSpPr>
          <p:cNvPr id="620" name="Line 21"/>
          <p:cNvSpPr/>
          <p:nvPr/>
        </p:nvSpPr>
        <p:spPr>
          <a:xfrm>
            <a:off x="4815717" y="1395234"/>
            <a:ext cx="8281" cy="325926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21" name="Line 22"/>
          <p:cNvSpPr/>
          <p:nvPr/>
        </p:nvSpPr>
        <p:spPr>
          <a:xfrm>
            <a:off x="3744000" y="1722600"/>
            <a:ext cx="0" cy="39816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22" name="Line 23"/>
          <p:cNvSpPr/>
          <p:nvPr/>
        </p:nvSpPr>
        <p:spPr>
          <a:xfrm>
            <a:off x="5832000" y="1722600"/>
            <a:ext cx="0" cy="39600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623" name="Line 24"/>
          <p:cNvSpPr/>
          <p:nvPr/>
        </p:nvSpPr>
        <p:spPr>
          <a:xfrm>
            <a:off x="8153639" y="1721520"/>
            <a:ext cx="8273" cy="38844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1148</Words>
  <Application>Microsoft Office PowerPoint</Application>
  <PresentationFormat>A4 (210 x 297 mm)</PresentationFormat>
  <Paragraphs>302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12</vt:i4>
      </vt:variant>
      <vt:variant>
        <vt:lpstr>Títulos de diapositiva</vt:lpstr>
      </vt:variant>
      <vt:variant>
        <vt:i4>5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IVAM</dc:creator>
  <dc:description/>
  <cp:lastModifiedBy>Ana Valls Valls</cp:lastModifiedBy>
  <cp:revision>143</cp:revision>
  <cp:lastPrinted>2022-05-05T07:01:17Z</cp:lastPrinted>
  <dcterms:created xsi:type="dcterms:W3CDTF">2016-02-10T15:02:47Z</dcterms:created>
  <dcterms:modified xsi:type="dcterms:W3CDTF">2024-07-23T06:49:04Z</dcterms:modified>
  <dc:language>es-ES</dc:language>
</cp:coreProperties>
</file>